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6" r:id="rId2"/>
    <p:sldId id="258" r:id="rId3"/>
    <p:sldId id="267" r:id="rId4"/>
    <p:sldId id="274" r:id="rId5"/>
    <p:sldId id="270" r:id="rId6"/>
    <p:sldId id="273" r:id="rId7"/>
    <p:sldId id="266" r:id="rId8"/>
    <p:sldId id="291" r:id="rId9"/>
    <p:sldId id="303" r:id="rId10"/>
    <p:sldId id="304" r:id="rId11"/>
    <p:sldId id="305" r:id="rId12"/>
    <p:sldId id="306" r:id="rId13"/>
    <p:sldId id="307" r:id="rId14"/>
    <p:sldId id="308" r:id="rId15"/>
    <p:sldId id="309" r:id="rId16"/>
    <p:sldId id="275" r:id="rId17"/>
    <p:sldId id="257" r:id="rId18"/>
    <p:sldId id="278" r:id="rId19"/>
    <p:sldId id="280" r:id="rId20"/>
    <p:sldId id="281" r:id="rId21"/>
    <p:sldId id="285" r:id="rId22"/>
    <p:sldId id="299" r:id="rId23"/>
    <p:sldId id="292" r:id="rId24"/>
    <p:sldId id="286"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49FB2C-4FAA-4249-832C-57BF630FC6F5}" v="65" dt="2025-06-10T15:28:42.2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38" autoAdjust="0"/>
    <p:restoredTop sz="79144" autoAdjust="0"/>
  </p:normalViewPr>
  <p:slideViewPr>
    <p:cSldViewPr snapToGrid="0" snapToObjects="1">
      <p:cViewPr varScale="1">
        <p:scale>
          <a:sx n="88" d="100"/>
          <a:sy n="88" d="100"/>
        </p:scale>
        <p:origin x="1704" y="6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yers, Chelsea" userId="f282533b-c263-466c-86f9-3d67bd04ab31" providerId="ADAL" clId="{F06A0C02-B232-4EE9-B1B2-01B6B3C43094}"/>
    <pc:docChg chg="undo custSel addSld delSld modSld sldOrd">
      <pc:chgData name="Myers, Chelsea" userId="f282533b-c263-466c-86f9-3d67bd04ab31" providerId="ADAL" clId="{F06A0C02-B232-4EE9-B1B2-01B6B3C43094}" dt="2024-07-23T16:17:54.737" v="1018" actId="20577"/>
      <pc:docMkLst>
        <pc:docMk/>
      </pc:docMkLst>
      <pc:sldChg chg="modNotesTx">
        <pc:chgData name="Myers, Chelsea" userId="f282533b-c263-466c-86f9-3d67bd04ab31" providerId="ADAL" clId="{F06A0C02-B232-4EE9-B1B2-01B6B3C43094}" dt="2024-07-23T14:15:08.083" v="0" actId="20577"/>
        <pc:sldMkLst>
          <pc:docMk/>
          <pc:sldMk cId="0" sldId="257"/>
        </pc:sldMkLst>
      </pc:sldChg>
      <pc:sldChg chg="del">
        <pc:chgData name="Myers, Chelsea" userId="f282533b-c263-466c-86f9-3d67bd04ab31" providerId="ADAL" clId="{F06A0C02-B232-4EE9-B1B2-01B6B3C43094}" dt="2024-07-23T15:50:28.308" v="767" actId="47"/>
        <pc:sldMkLst>
          <pc:docMk/>
          <pc:sldMk cId="0" sldId="265"/>
        </pc:sldMkLst>
      </pc:sldChg>
      <pc:sldChg chg="addSp delSp modSp add mod modNotesTx">
        <pc:chgData name="Myers, Chelsea" userId="f282533b-c263-466c-86f9-3d67bd04ab31" providerId="ADAL" clId="{F06A0C02-B232-4EE9-B1B2-01B6B3C43094}" dt="2024-07-23T14:26:23.806" v="47" actId="26606"/>
        <pc:sldMkLst>
          <pc:docMk/>
          <pc:sldMk cId="921994789" sldId="266"/>
        </pc:sldMkLst>
      </pc:sldChg>
      <pc:sldChg chg="addSp delSp modSp add mod ord modNotesTx">
        <pc:chgData name="Myers, Chelsea" userId="f282533b-c263-466c-86f9-3d67bd04ab31" providerId="ADAL" clId="{F06A0C02-B232-4EE9-B1B2-01B6B3C43094}" dt="2024-07-23T14:51:45.320" v="389" actId="26606"/>
        <pc:sldMkLst>
          <pc:docMk/>
          <pc:sldMk cId="2716776189" sldId="267"/>
        </pc:sldMkLst>
      </pc:sldChg>
      <pc:sldChg chg="add del">
        <pc:chgData name="Myers, Chelsea" userId="f282533b-c263-466c-86f9-3d67bd04ab31" providerId="ADAL" clId="{F06A0C02-B232-4EE9-B1B2-01B6B3C43094}" dt="2024-07-23T14:37:39.656" v="110" actId="47"/>
        <pc:sldMkLst>
          <pc:docMk/>
          <pc:sldMk cId="0" sldId="268"/>
        </pc:sldMkLst>
      </pc:sldChg>
      <pc:sldChg chg="add del">
        <pc:chgData name="Myers, Chelsea" userId="f282533b-c263-466c-86f9-3d67bd04ab31" providerId="ADAL" clId="{F06A0C02-B232-4EE9-B1B2-01B6B3C43094}" dt="2024-07-23T14:38:17.064" v="192" actId="47"/>
        <pc:sldMkLst>
          <pc:docMk/>
          <pc:sldMk cId="0" sldId="269"/>
        </pc:sldMkLst>
      </pc:sldChg>
      <pc:sldChg chg="addSp delSp modSp add mod setBg">
        <pc:chgData name="Myers, Chelsea" userId="f282533b-c263-466c-86f9-3d67bd04ab31" providerId="ADAL" clId="{F06A0C02-B232-4EE9-B1B2-01B6B3C43094}" dt="2024-07-23T14:52:53.737" v="392" actId="26606"/>
        <pc:sldMkLst>
          <pc:docMk/>
          <pc:sldMk cId="0" sldId="270"/>
        </pc:sldMkLst>
      </pc:sldChg>
      <pc:sldChg chg="modSp add del mod">
        <pc:chgData name="Myers, Chelsea" userId="f282533b-c263-466c-86f9-3d67bd04ab31" providerId="ADAL" clId="{F06A0C02-B232-4EE9-B1B2-01B6B3C43094}" dt="2024-07-23T14:49:09.427" v="295" actId="47"/>
        <pc:sldMkLst>
          <pc:docMk/>
          <pc:sldMk cId="0" sldId="271"/>
        </pc:sldMkLst>
      </pc:sldChg>
      <pc:sldChg chg="add del">
        <pc:chgData name="Myers, Chelsea" userId="f282533b-c263-466c-86f9-3d67bd04ab31" providerId="ADAL" clId="{F06A0C02-B232-4EE9-B1B2-01B6B3C43094}" dt="2024-07-23T14:49:21.880" v="296" actId="47"/>
        <pc:sldMkLst>
          <pc:docMk/>
          <pc:sldMk cId="0" sldId="272"/>
        </pc:sldMkLst>
      </pc:sldChg>
      <pc:sldChg chg="addSp delSp modSp add mod setBg">
        <pc:chgData name="Myers, Chelsea" userId="f282533b-c263-466c-86f9-3d67bd04ab31" providerId="ADAL" clId="{F06A0C02-B232-4EE9-B1B2-01B6B3C43094}" dt="2024-07-23T14:55:51.959" v="399" actId="27636"/>
        <pc:sldMkLst>
          <pc:docMk/>
          <pc:sldMk cId="0" sldId="273"/>
        </pc:sldMkLst>
      </pc:sldChg>
      <pc:sldChg chg="addSp modSp add del mod ord setBg">
        <pc:chgData name="Myers, Chelsea" userId="f282533b-c263-466c-86f9-3d67bd04ab31" providerId="ADAL" clId="{F06A0C02-B232-4EE9-B1B2-01B6B3C43094}" dt="2024-07-23T14:51:50.309" v="390" actId="26606"/>
        <pc:sldMkLst>
          <pc:docMk/>
          <pc:sldMk cId="644424482" sldId="274"/>
        </pc:sldMkLst>
      </pc:sldChg>
      <pc:sldChg chg="add del">
        <pc:chgData name="Myers, Chelsea" userId="f282533b-c263-466c-86f9-3d67bd04ab31" providerId="ADAL" clId="{F06A0C02-B232-4EE9-B1B2-01B6B3C43094}" dt="2024-07-23T14:49:31.652" v="298" actId="47"/>
        <pc:sldMkLst>
          <pc:docMk/>
          <pc:sldMk cId="0" sldId="275"/>
        </pc:sldMkLst>
      </pc:sldChg>
      <pc:sldChg chg="addSp delSp modSp new mod">
        <pc:chgData name="Myers, Chelsea" userId="f282533b-c263-466c-86f9-3d67bd04ab31" providerId="ADAL" clId="{F06A0C02-B232-4EE9-B1B2-01B6B3C43094}" dt="2024-07-23T14:59:40.637" v="414" actId="1076"/>
        <pc:sldMkLst>
          <pc:docMk/>
          <pc:sldMk cId="898279575" sldId="275"/>
        </pc:sldMkLst>
      </pc:sldChg>
      <pc:sldChg chg="addSp delSp modSp add mod">
        <pc:chgData name="Myers, Chelsea" userId="f282533b-c263-466c-86f9-3d67bd04ab31" providerId="ADAL" clId="{F06A0C02-B232-4EE9-B1B2-01B6B3C43094}" dt="2024-07-23T15:00:59.582" v="419" actId="14100"/>
        <pc:sldMkLst>
          <pc:docMk/>
          <pc:sldMk cId="1398241667" sldId="276"/>
        </pc:sldMkLst>
      </pc:sldChg>
      <pc:sldChg chg="addSp delSp modSp add mod">
        <pc:chgData name="Myers, Chelsea" userId="f282533b-c263-466c-86f9-3d67bd04ab31" providerId="ADAL" clId="{F06A0C02-B232-4EE9-B1B2-01B6B3C43094}" dt="2024-07-23T15:07:45.325" v="424" actId="1076"/>
        <pc:sldMkLst>
          <pc:docMk/>
          <pc:sldMk cId="2205819367" sldId="277"/>
        </pc:sldMkLst>
      </pc:sldChg>
      <pc:sldChg chg="addSp delSp modSp add mod setBg modNotesTx">
        <pc:chgData name="Myers, Chelsea" userId="f282533b-c263-466c-86f9-3d67bd04ab31" providerId="ADAL" clId="{F06A0C02-B232-4EE9-B1B2-01B6B3C43094}" dt="2024-07-23T15:43:30.311" v="758" actId="26606"/>
        <pc:sldMkLst>
          <pc:docMk/>
          <pc:sldMk cId="0" sldId="278"/>
        </pc:sldMkLst>
      </pc:sldChg>
      <pc:sldChg chg="add del">
        <pc:chgData name="Myers, Chelsea" userId="f282533b-c263-466c-86f9-3d67bd04ab31" providerId="ADAL" clId="{F06A0C02-B232-4EE9-B1B2-01B6B3C43094}" dt="2024-07-23T15:26:35.346" v="485" actId="47"/>
        <pc:sldMkLst>
          <pc:docMk/>
          <pc:sldMk cId="0" sldId="279"/>
        </pc:sldMkLst>
      </pc:sldChg>
      <pc:sldChg chg="addSp modSp add mod setBg">
        <pc:chgData name="Myers, Chelsea" userId="f282533b-c263-466c-86f9-3d67bd04ab31" providerId="ADAL" clId="{F06A0C02-B232-4EE9-B1B2-01B6B3C43094}" dt="2024-07-23T15:43:45.761" v="759" actId="26606"/>
        <pc:sldMkLst>
          <pc:docMk/>
          <pc:sldMk cId="0" sldId="280"/>
        </pc:sldMkLst>
      </pc:sldChg>
      <pc:sldChg chg="addSp modSp add mod setBg modNotesTx">
        <pc:chgData name="Myers, Chelsea" userId="f282533b-c263-466c-86f9-3d67bd04ab31" providerId="ADAL" clId="{F06A0C02-B232-4EE9-B1B2-01B6B3C43094}" dt="2024-07-23T15:50:04.469" v="766" actId="20577"/>
        <pc:sldMkLst>
          <pc:docMk/>
          <pc:sldMk cId="0" sldId="281"/>
        </pc:sldMkLst>
      </pc:sldChg>
      <pc:sldChg chg="add del">
        <pc:chgData name="Myers, Chelsea" userId="f282533b-c263-466c-86f9-3d67bd04ab31" providerId="ADAL" clId="{F06A0C02-B232-4EE9-B1B2-01B6B3C43094}" dt="2024-07-23T15:38:04.358" v="636" actId="47"/>
        <pc:sldMkLst>
          <pc:docMk/>
          <pc:sldMk cId="0" sldId="282"/>
        </pc:sldMkLst>
      </pc:sldChg>
      <pc:sldChg chg="add del">
        <pc:chgData name="Myers, Chelsea" userId="f282533b-c263-466c-86f9-3d67bd04ab31" providerId="ADAL" clId="{F06A0C02-B232-4EE9-B1B2-01B6B3C43094}" dt="2024-07-23T15:40:14.725" v="710" actId="47"/>
        <pc:sldMkLst>
          <pc:docMk/>
          <pc:sldMk cId="0" sldId="283"/>
        </pc:sldMkLst>
      </pc:sldChg>
      <pc:sldChg chg="modSp add del mod">
        <pc:chgData name="Myers, Chelsea" userId="f282533b-c263-466c-86f9-3d67bd04ab31" providerId="ADAL" clId="{F06A0C02-B232-4EE9-B1B2-01B6B3C43094}" dt="2024-07-23T15:40:34.994" v="714" actId="47"/>
        <pc:sldMkLst>
          <pc:docMk/>
          <pc:sldMk cId="0" sldId="284"/>
        </pc:sldMkLst>
      </pc:sldChg>
      <pc:sldChg chg="addSp delSp modSp add mod setBg">
        <pc:chgData name="Myers, Chelsea" userId="f282533b-c263-466c-86f9-3d67bd04ab31" providerId="ADAL" clId="{F06A0C02-B232-4EE9-B1B2-01B6B3C43094}" dt="2024-07-23T15:44:26.947" v="764" actId="26606"/>
        <pc:sldMkLst>
          <pc:docMk/>
          <pc:sldMk cId="0" sldId="285"/>
        </pc:sldMkLst>
      </pc:sldChg>
      <pc:sldChg chg="addSp modSp add mod setBg modNotesTx">
        <pc:chgData name="Myers, Chelsea" userId="f282533b-c263-466c-86f9-3d67bd04ab31" providerId="ADAL" clId="{F06A0C02-B232-4EE9-B1B2-01B6B3C43094}" dt="2024-07-23T16:14:28.577" v="974" actId="26606"/>
        <pc:sldMkLst>
          <pc:docMk/>
          <pc:sldMk cId="0" sldId="286"/>
        </pc:sldMkLst>
      </pc:sldChg>
      <pc:sldChg chg="add del">
        <pc:chgData name="Myers, Chelsea" userId="f282533b-c263-466c-86f9-3d67bd04ab31" providerId="ADAL" clId="{F06A0C02-B232-4EE9-B1B2-01B6B3C43094}" dt="2024-07-23T15:56:16.963" v="812" actId="47"/>
        <pc:sldMkLst>
          <pc:docMk/>
          <pc:sldMk cId="0" sldId="287"/>
        </pc:sldMkLst>
      </pc:sldChg>
      <pc:sldChg chg="addSp modSp add mod setBg">
        <pc:chgData name="Myers, Chelsea" userId="f282533b-c263-466c-86f9-3d67bd04ab31" providerId="ADAL" clId="{F06A0C02-B232-4EE9-B1B2-01B6B3C43094}" dt="2024-07-23T16:14:39.433" v="975" actId="26606"/>
        <pc:sldMkLst>
          <pc:docMk/>
          <pc:sldMk cId="0" sldId="288"/>
        </pc:sldMkLst>
      </pc:sldChg>
      <pc:sldChg chg="addSp delSp modSp add mod setBg modNotesTx">
        <pc:chgData name="Myers, Chelsea" userId="f282533b-c263-466c-86f9-3d67bd04ab31" providerId="ADAL" clId="{F06A0C02-B232-4EE9-B1B2-01B6B3C43094}" dt="2024-07-23T16:15:12.467" v="979" actId="14100"/>
        <pc:sldMkLst>
          <pc:docMk/>
          <pc:sldMk cId="0" sldId="289"/>
        </pc:sldMkLst>
      </pc:sldChg>
      <pc:sldChg chg="add del">
        <pc:chgData name="Myers, Chelsea" userId="f282533b-c263-466c-86f9-3d67bd04ab31" providerId="ADAL" clId="{F06A0C02-B232-4EE9-B1B2-01B6B3C43094}" dt="2024-07-23T16:11:49.487" v="902" actId="47"/>
        <pc:sldMkLst>
          <pc:docMk/>
          <pc:sldMk cId="0" sldId="290"/>
        </pc:sldMkLst>
      </pc:sldChg>
      <pc:sldChg chg="addSp delSp modSp new mod">
        <pc:chgData name="Myers, Chelsea" userId="f282533b-c263-466c-86f9-3d67bd04ab31" providerId="ADAL" clId="{F06A0C02-B232-4EE9-B1B2-01B6B3C43094}" dt="2024-07-23T16:17:54.737" v="1018" actId="20577"/>
        <pc:sldMkLst>
          <pc:docMk/>
          <pc:sldMk cId="1392762575" sldId="290"/>
        </pc:sldMkLst>
      </pc:sldChg>
      <pc:sldChg chg="add del">
        <pc:chgData name="Myers, Chelsea" userId="f282533b-c263-466c-86f9-3d67bd04ab31" providerId="ADAL" clId="{F06A0C02-B232-4EE9-B1B2-01B6B3C43094}" dt="2024-07-23T16:12:50.446" v="934" actId="47"/>
        <pc:sldMkLst>
          <pc:docMk/>
          <pc:sldMk cId="0" sldId="291"/>
        </pc:sldMkLst>
      </pc:sldChg>
      <pc:sldChg chg="add del">
        <pc:chgData name="Myers, Chelsea" userId="f282533b-c263-466c-86f9-3d67bd04ab31" providerId="ADAL" clId="{F06A0C02-B232-4EE9-B1B2-01B6B3C43094}" dt="2024-07-23T16:11:56.555" v="903" actId="47"/>
        <pc:sldMkLst>
          <pc:docMk/>
          <pc:sldMk cId="0" sldId="292"/>
        </pc:sldMkLst>
      </pc:sldChg>
    </pc:docChg>
  </pc:docChgLst>
  <pc:docChgLst>
    <pc:chgData name="Myers, Chelsea" userId="f282533b-c263-466c-86f9-3d67bd04ab31" providerId="ADAL" clId="{F549FB2C-4FAA-4249-832C-57BF630FC6F5}"/>
    <pc:docChg chg="undo custSel addSld delSld modSld sldOrd">
      <pc:chgData name="Myers, Chelsea" userId="f282533b-c263-466c-86f9-3d67bd04ab31" providerId="ADAL" clId="{F549FB2C-4FAA-4249-832C-57BF630FC6F5}" dt="2025-06-10T15:38:59.551" v="2400" actId="1076"/>
      <pc:docMkLst>
        <pc:docMk/>
      </pc:docMkLst>
      <pc:sldChg chg="addSp modSp mod modMedia setBg modNotesTx">
        <pc:chgData name="Myers, Chelsea" userId="f282533b-c263-466c-86f9-3d67bd04ab31" providerId="ADAL" clId="{F549FB2C-4FAA-4249-832C-57BF630FC6F5}" dt="2025-06-10T13:09:56.300" v="565" actId="20577"/>
        <pc:sldMkLst>
          <pc:docMk/>
          <pc:sldMk cId="0" sldId="256"/>
        </pc:sldMkLst>
        <pc:spChg chg="mod">
          <ac:chgData name="Myers, Chelsea" userId="f282533b-c263-466c-86f9-3d67bd04ab31" providerId="ADAL" clId="{F549FB2C-4FAA-4249-832C-57BF630FC6F5}" dt="2025-06-10T13:09:48.090" v="564" actId="20577"/>
          <ac:spMkLst>
            <pc:docMk/>
            <pc:sldMk cId="0" sldId="256"/>
            <ac:spMk id="2" creationId="{00000000-0000-0000-0000-000000000000}"/>
          </ac:spMkLst>
        </pc:spChg>
      </pc:sldChg>
      <pc:sldChg chg="addSp modSp add del mod setBg modNotesTx">
        <pc:chgData name="Myers, Chelsea" userId="f282533b-c263-466c-86f9-3d67bd04ab31" providerId="ADAL" clId="{F549FB2C-4FAA-4249-832C-57BF630FC6F5}" dt="2025-06-10T15:05:07.638" v="2058" actId="27636"/>
        <pc:sldMkLst>
          <pc:docMk/>
          <pc:sldMk cId="0" sldId="257"/>
        </pc:sldMkLst>
        <pc:spChg chg="mod">
          <ac:chgData name="Myers, Chelsea" userId="f282533b-c263-466c-86f9-3d67bd04ab31" providerId="ADAL" clId="{F549FB2C-4FAA-4249-832C-57BF630FC6F5}" dt="2025-06-10T14:19:20.360" v="1777" actId="1076"/>
          <ac:spMkLst>
            <pc:docMk/>
            <pc:sldMk cId="0" sldId="257"/>
            <ac:spMk id="2" creationId="{00000000-0000-0000-0000-000000000000}"/>
          </ac:spMkLst>
        </pc:spChg>
        <pc:spChg chg="mod">
          <ac:chgData name="Myers, Chelsea" userId="f282533b-c263-466c-86f9-3d67bd04ab31" providerId="ADAL" clId="{F549FB2C-4FAA-4249-832C-57BF630FC6F5}" dt="2025-06-10T15:05:07.638" v="2058" actId="27636"/>
          <ac:spMkLst>
            <pc:docMk/>
            <pc:sldMk cId="0" sldId="257"/>
            <ac:spMk id="3" creationId="{00000000-0000-0000-0000-000000000000}"/>
          </ac:spMkLst>
        </pc:spChg>
      </pc:sldChg>
      <pc:sldChg chg="modSp mod modNotesTx">
        <pc:chgData name="Myers, Chelsea" userId="f282533b-c263-466c-86f9-3d67bd04ab31" providerId="ADAL" clId="{F549FB2C-4FAA-4249-832C-57BF630FC6F5}" dt="2025-06-10T13:11:14.824" v="578" actId="20577"/>
        <pc:sldMkLst>
          <pc:docMk/>
          <pc:sldMk cId="0" sldId="258"/>
        </pc:sldMkLst>
        <pc:spChg chg="mod">
          <ac:chgData name="Myers, Chelsea" userId="f282533b-c263-466c-86f9-3d67bd04ab31" providerId="ADAL" clId="{F549FB2C-4FAA-4249-832C-57BF630FC6F5}" dt="2025-06-10T13:11:03.912" v="575" actId="20577"/>
          <ac:spMkLst>
            <pc:docMk/>
            <pc:sldMk cId="0" sldId="258"/>
            <ac:spMk id="2" creationId="{00000000-0000-0000-0000-000000000000}"/>
          </ac:spMkLst>
        </pc:spChg>
        <pc:spChg chg="mod">
          <ac:chgData name="Myers, Chelsea" userId="f282533b-c263-466c-86f9-3d67bd04ab31" providerId="ADAL" clId="{F549FB2C-4FAA-4249-832C-57BF630FC6F5}" dt="2025-06-10T13:11:08.696" v="576" actId="14100"/>
          <ac:spMkLst>
            <pc:docMk/>
            <pc:sldMk cId="0" sldId="258"/>
            <ac:spMk id="3" creationId="{00000000-0000-0000-0000-000000000000}"/>
          </ac:spMkLst>
        </pc:spChg>
      </pc:sldChg>
      <pc:sldChg chg="modSp del mod ord">
        <pc:chgData name="Myers, Chelsea" userId="f282533b-c263-466c-86f9-3d67bd04ab31" providerId="ADAL" clId="{F549FB2C-4FAA-4249-832C-57BF630FC6F5}" dt="2025-01-04T18:41:03.056" v="347" actId="47"/>
        <pc:sldMkLst>
          <pc:docMk/>
          <pc:sldMk cId="0" sldId="259"/>
        </pc:sldMkLst>
      </pc:sldChg>
      <pc:sldChg chg="modSp del mod">
        <pc:chgData name="Myers, Chelsea" userId="f282533b-c263-466c-86f9-3d67bd04ab31" providerId="ADAL" clId="{F549FB2C-4FAA-4249-832C-57BF630FC6F5}" dt="2025-06-10T15:37:32.113" v="2394" actId="47"/>
        <pc:sldMkLst>
          <pc:docMk/>
          <pc:sldMk cId="0" sldId="260"/>
        </pc:sldMkLst>
      </pc:sldChg>
      <pc:sldChg chg="modSp del mod">
        <pc:chgData name="Myers, Chelsea" userId="f282533b-c263-466c-86f9-3d67bd04ab31" providerId="ADAL" clId="{F549FB2C-4FAA-4249-832C-57BF630FC6F5}" dt="2025-06-10T15:37:28.629" v="2393" actId="47"/>
        <pc:sldMkLst>
          <pc:docMk/>
          <pc:sldMk cId="0" sldId="261"/>
        </pc:sldMkLst>
      </pc:sldChg>
      <pc:sldChg chg="modSp del mod">
        <pc:chgData name="Myers, Chelsea" userId="f282533b-c263-466c-86f9-3d67bd04ab31" providerId="ADAL" clId="{F549FB2C-4FAA-4249-832C-57BF630FC6F5}" dt="2025-06-10T15:37:24.055" v="2391" actId="47"/>
        <pc:sldMkLst>
          <pc:docMk/>
          <pc:sldMk cId="0" sldId="262"/>
        </pc:sldMkLst>
      </pc:sldChg>
      <pc:sldChg chg="modSp del mod ord">
        <pc:chgData name="Myers, Chelsea" userId="f282533b-c263-466c-86f9-3d67bd04ab31" providerId="ADAL" clId="{F549FB2C-4FAA-4249-832C-57BF630FC6F5}" dt="2025-06-10T15:37:22.473" v="2390" actId="47"/>
        <pc:sldMkLst>
          <pc:docMk/>
          <pc:sldMk cId="0" sldId="263"/>
        </pc:sldMkLst>
      </pc:sldChg>
      <pc:sldChg chg="add del ord">
        <pc:chgData name="Myers, Chelsea" userId="f282533b-c263-466c-86f9-3d67bd04ab31" providerId="ADAL" clId="{F549FB2C-4FAA-4249-832C-57BF630FC6F5}" dt="2025-01-04T18:26:54.444" v="185" actId="47"/>
        <pc:sldMkLst>
          <pc:docMk/>
          <pc:sldMk cId="0" sldId="264"/>
        </pc:sldMkLst>
      </pc:sldChg>
      <pc:sldChg chg="add del ord">
        <pc:chgData name="Myers, Chelsea" userId="f282533b-c263-466c-86f9-3d67bd04ab31" providerId="ADAL" clId="{F549FB2C-4FAA-4249-832C-57BF630FC6F5}" dt="2025-01-04T18:46:00.744" v="407" actId="47"/>
        <pc:sldMkLst>
          <pc:docMk/>
          <pc:sldMk cId="0" sldId="265"/>
        </pc:sldMkLst>
      </pc:sldChg>
      <pc:sldChg chg="modSp mod">
        <pc:chgData name="Myers, Chelsea" userId="f282533b-c263-466c-86f9-3d67bd04ab31" providerId="ADAL" clId="{F549FB2C-4FAA-4249-832C-57BF630FC6F5}" dt="2025-06-10T13:17:07.545" v="640" actId="20577"/>
        <pc:sldMkLst>
          <pc:docMk/>
          <pc:sldMk cId="921994789" sldId="266"/>
        </pc:sldMkLst>
        <pc:spChg chg="mod">
          <ac:chgData name="Myers, Chelsea" userId="f282533b-c263-466c-86f9-3d67bd04ab31" providerId="ADAL" clId="{F549FB2C-4FAA-4249-832C-57BF630FC6F5}" dt="2025-06-10T13:17:07.545" v="640" actId="20577"/>
          <ac:spMkLst>
            <pc:docMk/>
            <pc:sldMk cId="921994789" sldId="266"/>
            <ac:spMk id="3" creationId="{00000000-0000-0000-0000-000000000000}"/>
          </ac:spMkLst>
        </pc:spChg>
      </pc:sldChg>
      <pc:sldChg chg="addSp delSp modSp mod">
        <pc:chgData name="Myers, Chelsea" userId="f282533b-c263-466c-86f9-3d67bd04ab31" providerId="ADAL" clId="{F549FB2C-4FAA-4249-832C-57BF630FC6F5}" dt="2025-06-10T13:45:23.480" v="1261" actId="255"/>
        <pc:sldMkLst>
          <pc:docMk/>
          <pc:sldMk cId="2716776189" sldId="267"/>
        </pc:sldMkLst>
        <pc:spChg chg="mod">
          <ac:chgData name="Myers, Chelsea" userId="f282533b-c263-466c-86f9-3d67bd04ab31" providerId="ADAL" clId="{F549FB2C-4FAA-4249-832C-57BF630FC6F5}" dt="2025-06-10T13:25:04.996" v="808" actId="26606"/>
          <ac:spMkLst>
            <pc:docMk/>
            <pc:sldMk cId="2716776189" sldId="267"/>
            <ac:spMk id="2" creationId="{00000000-0000-0000-0000-000000000000}"/>
          </ac:spMkLst>
        </pc:spChg>
        <pc:spChg chg="mod">
          <ac:chgData name="Myers, Chelsea" userId="f282533b-c263-466c-86f9-3d67bd04ab31" providerId="ADAL" clId="{F549FB2C-4FAA-4249-832C-57BF630FC6F5}" dt="2025-06-10T13:45:23.480" v="1261" actId="255"/>
          <ac:spMkLst>
            <pc:docMk/>
            <pc:sldMk cId="2716776189" sldId="267"/>
            <ac:spMk id="3" creationId="{00000000-0000-0000-0000-000000000000}"/>
          </ac:spMkLst>
        </pc:spChg>
        <pc:spChg chg="del">
          <ac:chgData name="Myers, Chelsea" userId="f282533b-c263-466c-86f9-3d67bd04ab31" providerId="ADAL" clId="{F549FB2C-4FAA-4249-832C-57BF630FC6F5}" dt="2025-06-10T13:25:04.996" v="808" actId="26606"/>
          <ac:spMkLst>
            <pc:docMk/>
            <pc:sldMk cId="2716776189" sldId="267"/>
            <ac:spMk id="31" creationId="{9F7D5CDA-D291-4307-BF55-1381FED29634}"/>
          </ac:spMkLst>
        </pc:spChg>
        <pc:spChg chg="add">
          <ac:chgData name="Myers, Chelsea" userId="f282533b-c263-466c-86f9-3d67bd04ab31" providerId="ADAL" clId="{F549FB2C-4FAA-4249-832C-57BF630FC6F5}" dt="2025-06-10T13:25:04.996" v="808" actId="26606"/>
          <ac:spMkLst>
            <pc:docMk/>
            <pc:sldMk cId="2716776189" sldId="267"/>
            <ac:spMk id="2055" creationId="{C20CE451-818C-E63D-258B-234B6C543D34}"/>
          </ac:spMkLst>
        </pc:spChg>
        <pc:picChg chg="del">
          <ac:chgData name="Myers, Chelsea" userId="f282533b-c263-466c-86f9-3d67bd04ab31" providerId="ADAL" clId="{F549FB2C-4FAA-4249-832C-57BF630FC6F5}" dt="2025-06-10T13:24:58.024" v="806" actId="478"/>
          <ac:picMkLst>
            <pc:docMk/>
            <pc:sldMk cId="2716776189" sldId="267"/>
            <ac:picMk id="20" creationId="{83368376-0F92-38D5-6A67-45ED640558EE}"/>
          </ac:picMkLst>
        </pc:picChg>
        <pc:picChg chg="add mod">
          <ac:chgData name="Myers, Chelsea" userId="f282533b-c263-466c-86f9-3d67bd04ab31" providerId="ADAL" clId="{F549FB2C-4FAA-4249-832C-57BF630FC6F5}" dt="2025-06-10T13:25:04.996" v="808" actId="26606"/>
          <ac:picMkLst>
            <pc:docMk/>
            <pc:sldMk cId="2716776189" sldId="267"/>
            <ac:picMk id="2050" creationId="{D54F0290-749E-E4D0-3579-F2784F3050DF}"/>
          </ac:picMkLst>
        </pc:picChg>
      </pc:sldChg>
      <pc:sldChg chg="modSp mod">
        <pc:chgData name="Myers, Chelsea" userId="f282533b-c263-466c-86f9-3d67bd04ab31" providerId="ADAL" clId="{F549FB2C-4FAA-4249-832C-57BF630FC6F5}" dt="2025-01-04T18:51:35.206" v="446" actId="255"/>
        <pc:sldMkLst>
          <pc:docMk/>
          <pc:sldMk cId="0" sldId="270"/>
        </pc:sldMkLst>
      </pc:sldChg>
      <pc:sldChg chg="modSp mod">
        <pc:chgData name="Myers, Chelsea" userId="f282533b-c263-466c-86f9-3d67bd04ab31" providerId="ADAL" clId="{F549FB2C-4FAA-4249-832C-57BF630FC6F5}" dt="2025-01-04T18:51:44.671" v="448" actId="27636"/>
        <pc:sldMkLst>
          <pc:docMk/>
          <pc:sldMk cId="0" sldId="273"/>
        </pc:sldMkLst>
      </pc:sldChg>
      <pc:sldChg chg="modSp mod">
        <pc:chgData name="Myers, Chelsea" userId="f282533b-c263-466c-86f9-3d67bd04ab31" providerId="ADAL" clId="{F549FB2C-4FAA-4249-832C-57BF630FC6F5}" dt="2025-01-04T18:51:28.479" v="445" actId="255"/>
        <pc:sldMkLst>
          <pc:docMk/>
          <pc:sldMk cId="644424482" sldId="274"/>
        </pc:sldMkLst>
      </pc:sldChg>
      <pc:sldChg chg="addSp delSp modSp mod">
        <pc:chgData name="Myers, Chelsea" userId="f282533b-c263-466c-86f9-3d67bd04ab31" providerId="ADAL" clId="{F549FB2C-4FAA-4249-832C-57BF630FC6F5}" dt="2025-06-10T14:16:48.955" v="1682" actId="478"/>
        <pc:sldMkLst>
          <pc:docMk/>
          <pc:sldMk cId="898279575" sldId="275"/>
        </pc:sldMkLst>
        <pc:spChg chg="del mod">
          <ac:chgData name="Myers, Chelsea" userId="f282533b-c263-466c-86f9-3d67bd04ab31" providerId="ADAL" clId="{F549FB2C-4FAA-4249-832C-57BF630FC6F5}" dt="2025-06-10T14:16:46.491" v="1681" actId="478"/>
          <ac:spMkLst>
            <pc:docMk/>
            <pc:sldMk cId="898279575" sldId="275"/>
            <ac:spMk id="2" creationId="{BE3763B1-E23A-99E8-DE53-DC20A3C22440}"/>
          </ac:spMkLst>
        </pc:spChg>
        <pc:spChg chg="add del mod">
          <ac:chgData name="Myers, Chelsea" userId="f282533b-c263-466c-86f9-3d67bd04ab31" providerId="ADAL" clId="{F549FB2C-4FAA-4249-832C-57BF630FC6F5}" dt="2025-06-10T14:16:48.955" v="1682" actId="478"/>
          <ac:spMkLst>
            <pc:docMk/>
            <pc:sldMk cId="898279575" sldId="275"/>
            <ac:spMk id="4" creationId="{12D2BB44-E586-B3E9-D40F-1D2265C88442}"/>
          </ac:spMkLst>
        </pc:spChg>
        <pc:picChg chg="del">
          <ac:chgData name="Myers, Chelsea" userId="f282533b-c263-466c-86f9-3d67bd04ab31" providerId="ADAL" clId="{F549FB2C-4FAA-4249-832C-57BF630FC6F5}" dt="2025-06-10T14:16:24.181" v="1675" actId="478"/>
          <ac:picMkLst>
            <pc:docMk/>
            <pc:sldMk cId="898279575" sldId="275"/>
            <ac:picMk id="5" creationId="{E22C458F-6139-12CA-1BD4-95EA8F1F6E72}"/>
          </ac:picMkLst>
        </pc:picChg>
        <pc:picChg chg="add mod">
          <ac:chgData name="Myers, Chelsea" userId="f282533b-c263-466c-86f9-3d67bd04ab31" providerId="ADAL" clId="{F549FB2C-4FAA-4249-832C-57BF630FC6F5}" dt="2025-06-10T14:16:38.783" v="1680" actId="1076"/>
          <ac:picMkLst>
            <pc:docMk/>
            <pc:sldMk cId="898279575" sldId="275"/>
            <ac:picMk id="9218" creationId="{EDDC6F10-8DE1-4AE4-BED3-B393B2896EFA}"/>
          </ac:picMkLst>
        </pc:picChg>
      </pc:sldChg>
      <pc:sldChg chg="del ord">
        <pc:chgData name="Myers, Chelsea" userId="f282533b-c263-466c-86f9-3d67bd04ab31" providerId="ADAL" clId="{F549FB2C-4FAA-4249-832C-57BF630FC6F5}" dt="2025-06-10T14:18:32.495" v="1686" actId="47"/>
        <pc:sldMkLst>
          <pc:docMk/>
          <pc:sldMk cId="1398241667" sldId="276"/>
        </pc:sldMkLst>
      </pc:sldChg>
      <pc:sldChg chg="del">
        <pc:chgData name="Myers, Chelsea" userId="f282533b-c263-466c-86f9-3d67bd04ab31" providerId="ADAL" clId="{F549FB2C-4FAA-4249-832C-57BF630FC6F5}" dt="2025-01-04T18:24:31.407" v="122" actId="47"/>
        <pc:sldMkLst>
          <pc:docMk/>
          <pc:sldMk cId="2205819367" sldId="277"/>
        </pc:sldMkLst>
      </pc:sldChg>
      <pc:sldChg chg="addSp delSp modSp mod modNotesTx">
        <pc:chgData name="Myers, Chelsea" userId="f282533b-c263-466c-86f9-3d67bd04ab31" providerId="ADAL" clId="{F549FB2C-4FAA-4249-832C-57BF630FC6F5}" dt="2025-06-10T15:12:30.626" v="2142" actId="26606"/>
        <pc:sldMkLst>
          <pc:docMk/>
          <pc:sldMk cId="0" sldId="278"/>
        </pc:sldMkLst>
        <pc:spChg chg="mod">
          <ac:chgData name="Myers, Chelsea" userId="f282533b-c263-466c-86f9-3d67bd04ab31" providerId="ADAL" clId="{F549FB2C-4FAA-4249-832C-57BF630FC6F5}" dt="2025-06-10T15:12:30.626" v="2142" actId="26606"/>
          <ac:spMkLst>
            <pc:docMk/>
            <pc:sldMk cId="0" sldId="278"/>
            <ac:spMk id="2" creationId="{00000000-0000-0000-0000-000000000000}"/>
          </ac:spMkLst>
        </pc:spChg>
        <pc:spChg chg="mod">
          <ac:chgData name="Myers, Chelsea" userId="f282533b-c263-466c-86f9-3d67bd04ab31" providerId="ADAL" clId="{F549FB2C-4FAA-4249-832C-57BF630FC6F5}" dt="2025-06-10T15:12:30.626" v="2142" actId="26606"/>
          <ac:spMkLst>
            <pc:docMk/>
            <pc:sldMk cId="0" sldId="278"/>
            <ac:spMk id="3" creationId="{00000000-0000-0000-0000-000000000000}"/>
          </ac:spMkLst>
        </pc:spChg>
        <pc:spChg chg="add del">
          <ac:chgData name="Myers, Chelsea" userId="f282533b-c263-466c-86f9-3d67bd04ab31" providerId="ADAL" clId="{F549FB2C-4FAA-4249-832C-57BF630FC6F5}" dt="2025-06-10T15:10:47.281" v="2140" actId="478"/>
          <ac:spMkLst>
            <pc:docMk/>
            <pc:sldMk cId="0" sldId="278"/>
            <ac:spMk id="4" creationId="{3C24C85A-A9D5-4F40-07A5-FBB94FA97715}"/>
          </ac:spMkLst>
        </pc:spChg>
        <pc:spChg chg="del">
          <ac:chgData name="Myers, Chelsea" userId="f282533b-c263-466c-86f9-3d67bd04ab31" providerId="ADAL" clId="{F549FB2C-4FAA-4249-832C-57BF630FC6F5}" dt="2025-06-10T15:07:31.894" v="2069" actId="26606"/>
          <ac:spMkLst>
            <pc:docMk/>
            <pc:sldMk cId="0" sldId="278"/>
            <ac:spMk id="16" creationId="{C0763A76-9F1C-4FC5-82B7-DD475DA461B2}"/>
          </ac:spMkLst>
        </pc:spChg>
        <pc:spChg chg="del">
          <ac:chgData name="Myers, Chelsea" userId="f282533b-c263-466c-86f9-3d67bd04ab31" providerId="ADAL" clId="{F549FB2C-4FAA-4249-832C-57BF630FC6F5}" dt="2025-06-10T15:07:31.894" v="2069" actId="26606"/>
          <ac:spMkLst>
            <pc:docMk/>
            <pc:sldMk cId="0" sldId="278"/>
            <ac:spMk id="18" creationId="{E81BF4F6-F2CF-4984-9D14-D6966D92F99F}"/>
          </ac:spMkLst>
        </pc:spChg>
        <pc:spChg chg="add del">
          <ac:chgData name="Myers, Chelsea" userId="f282533b-c263-466c-86f9-3d67bd04ab31" providerId="ADAL" clId="{F549FB2C-4FAA-4249-832C-57BF630FC6F5}" dt="2025-06-10T15:09:25.652" v="2135" actId="26606"/>
          <ac:spMkLst>
            <pc:docMk/>
            <pc:sldMk cId="0" sldId="278"/>
            <ac:spMk id="11271" creationId="{CBB0869A-0BE5-B3E9-F73D-2F3691E4D932}"/>
          </ac:spMkLst>
        </pc:spChg>
        <pc:spChg chg="add del">
          <ac:chgData name="Myers, Chelsea" userId="f282533b-c263-466c-86f9-3d67bd04ab31" providerId="ADAL" clId="{F549FB2C-4FAA-4249-832C-57BF630FC6F5}" dt="2025-06-10T15:12:30.626" v="2142" actId="26606"/>
          <ac:spMkLst>
            <pc:docMk/>
            <pc:sldMk cId="0" sldId="278"/>
            <ac:spMk id="11277" creationId="{2961259D-605E-E200-FF9F-7C8C71D7C8E4}"/>
          </ac:spMkLst>
        </pc:spChg>
        <pc:spChg chg="add">
          <ac:chgData name="Myers, Chelsea" userId="f282533b-c263-466c-86f9-3d67bd04ab31" providerId="ADAL" clId="{F549FB2C-4FAA-4249-832C-57BF630FC6F5}" dt="2025-06-10T15:12:30.626" v="2142" actId="26606"/>
          <ac:spMkLst>
            <pc:docMk/>
            <pc:sldMk cId="0" sldId="278"/>
            <ac:spMk id="11282" creationId="{CBB0869A-0BE5-B3E9-F73D-2F3691E4D932}"/>
          </ac:spMkLst>
        </pc:spChg>
        <pc:picChg chg="del">
          <ac:chgData name="Myers, Chelsea" userId="f282533b-c263-466c-86f9-3d67bd04ab31" providerId="ADAL" clId="{F549FB2C-4FAA-4249-832C-57BF630FC6F5}" dt="2025-06-10T15:06:28.712" v="2067" actId="478"/>
          <ac:picMkLst>
            <pc:docMk/>
            <pc:sldMk cId="0" sldId="278"/>
            <ac:picMk id="5" creationId="{50042769-B9C8-DA82-F610-503C00406D22}"/>
          </ac:picMkLst>
        </pc:picChg>
        <pc:picChg chg="add del mod">
          <ac:chgData name="Myers, Chelsea" userId="f282533b-c263-466c-86f9-3d67bd04ab31" providerId="ADAL" clId="{F549FB2C-4FAA-4249-832C-57BF630FC6F5}" dt="2025-06-10T15:09:20.051" v="2134" actId="478"/>
          <ac:picMkLst>
            <pc:docMk/>
            <pc:sldMk cId="0" sldId="278"/>
            <ac:picMk id="11266" creationId="{AC0A7CC4-8800-8966-078B-1BECD88B53C2}"/>
          </ac:picMkLst>
        </pc:picChg>
        <pc:picChg chg="add mod">
          <ac:chgData name="Myers, Chelsea" userId="f282533b-c263-466c-86f9-3d67bd04ab31" providerId="ADAL" clId="{F549FB2C-4FAA-4249-832C-57BF630FC6F5}" dt="2025-06-10T15:12:30.626" v="2142" actId="26606"/>
          <ac:picMkLst>
            <pc:docMk/>
            <pc:sldMk cId="0" sldId="278"/>
            <ac:picMk id="11270" creationId="{A3C2A832-6770-C87F-EB39-3D7D93D29775}"/>
          </ac:picMkLst>
        </pc:picChg>
        <pc:picChg chg="add del">
          <ac:chgData name="Myers, Chelsea" userId="f282533b-c263-466c-86f9-3d67bd04ab31" providerId="ADAL" clId="{F549FB2C-4FAA-4249-832C-57BF630FC6F5}" dt="2025-06-10T15:10:38.642" v="2138" actId="478"/>
          <ac:picMkLst>
            <pc:docMk/>
            <pc:sldMk cId="0" sldId="278"/>
            <ac:picMk id="11273" creationId="{ED1E594A-4F2A-EB76-E510-D77B06171BEC}"/>
          </ac:picMkLst>
        </pc:picChg>
      </pc:sldChg>
      <pc:sldChg chg="addSp delSp modSp mod modNotesTx">
        <pc:chgData name="Myers, Chelsea" userId="f282533b-c263-466c-86f9-3d67bd04ab31" providerId="ADAL" clId="{F549FB2C-4FAA-4249-832C-57BF630FC6F5}" dt="2025-06-10T15:22:33.863" v="2306" actId="255"/>
        <pc:sldMkLst>
          <pc:docMk/>
          <pc:sldMk cId="0" sldId="280"/>
        </pc:sldMkLst>
        <pc:spChg chg="mod">
          <ac:chgData name="Myers, Chelsea" userId="f282533b-c263-466c-86f9-3d67bd04ab31" providerId="ADAL" clId="{F549FB2C-4FAA-4249-832C-57BF630FC6F5}" dt="2025-06-10T15:16:08.334" v="2145" actId="26606"/>
          <ac:spMkLst>
            <pc:docMk/>
            <pc:sldMk cId="0" sldId="280"/>
            <ac:spMk id="2" creationId="{00000000-0000-0000-0000-000000000000}"/>
          </ac:spMkLst>
        </pc:spChg>
        <pc:spChg chg="mod">
          <ac:chgData name="Myers, Chelsea" userId="f282533b-c263-466c-86f9-3d67bd04ab31" providerId="ADAL" clId="{F549FB2C-4FAA-4249-832C-57BF630FC6F5}" dt="2025-06-10T15:22:33.863" v="2306" actId="255"/>
          <ac:spMkLst>
            <pc:docMk/>
            <pc:sldMk cId="0" sldId="280"/>
            <ac:spMk id="3" creationId="{00000000-0000-0000-0000-000000000000}"/>
          </ac:spMkLst>
        </pc:spChg>
        <pc:spChg chg="add del mod">
          <ac:chgData name="Myers, Chelsea" userId="f282533b-c263-466c-86f9-3d67bd04ab31" providerId="ADAL" clId="{F549FB2C-4FAA-4249-832C-57BF630FC6F5}" dt="2025-06-10T15:19:34.298" v="2269" actId="21"/>
          <ac:spMkLst>
            <pc:docMk/>
            <pc:sldMk cId="0" sldId="280"/>
            <ac:spMk id="4" creationId="{4EC4790E-B81A-EFF5-C602-F387D799F382}"/>
          </ac:spMkLst>
        </pc:spChg>
        <pc:spChg chg="del">
          <ac:chgData name="Myers, Chelsea" userId="f282533b-c263-466c-86f9-3d67bd04ab31" providerId="ADAL" clId="{F549FB2C-4FAA-4249-832C-57BF630FC6F5}" dt="2025-06-10T15:08:03.486" v="2077" actId="26606"/>
          <ac:spMkLst>
            <pc:docMk/>
            <pc:sldMk cId="0" sldId="280"/>
            <ac:spMk id="9" creationId="{9F7D5CDA-D291-4307-BF55-1381FED29634}"/>
          </ac:spMkLst>
        </pc:spChg>
        <pc:spChg chg="add del">
          <ac:chgData name="Myers, Chelsea" userId="f282533b-c263-466c-86f9-3d67bd04ab31" providerId="ADAL" clId="{F549FB2C-4FAA-4249-832C-57BF630FC6F5}" dt="2025-06-10T15:16:08.334" v="2145" actId="26606"/>
          <ac:spMkLst>
            <pc:docMk/>
            <pc:sldMk cId="0" sldId="280"/>
            <ac:spMk id="15" creationId="{2961259D-605E-E200-FF9F-7C8C71D7C8E4}"/>
          </ac:spMkLst>
        </pc:spChg>
        <pc:spChg chg="add">
          <ac:chgData name="Myers, Chelsea" userId="f282533b-c263-466c-86f9-3d67bd04ab31" providerId="ADAL" clId="{F549FB2C-4FAA-4249-832C-57BF630FC6F5}" dt="2025-06-10T15:16:08.334" v="2145" actId="26606"/>
          <ac:spMkLst>
            <pc:docMk/>
            <pc:sldMk cId="0" sldId="280"/>
            <ac:spMk id="12295" creationId="{37B65277-82C6-6D08-6DCA-4A7DCC3B7136}"/>
          </ac:spMkLst>
        </pc:spChg>
        <pc:picChg chg="del">
          <ac:chgData name="Myers, Chelsea" userId="f282533b-c263-466c-86f9-3d67bd04ab31" providerId="ADAL" clId="{F549FB2C-4FAA-4249-832C-57BF630FC6F5}" dt="2025-06-10T15:06:02.207" v="2066" actId="478"/>
          <ac:picMkLst>
            <pc:docMk/>
            <pc:sldMk cId="0" sldId="280"/>
            <ac:picMk id="5" creationId="{552ACFE0-2A4A-E2B6-D86A-860D64506017}"/>
          </ac:picMkLst>
        </pc:picChg>
        <pc:picChg chg="add mod ord">
          <ac:chgData name="Myers, Chelsea" userId="f282533b-c263-466c-86f9-3d67bd04ab31" providerId="ADAL" clId="{F549FB2C-4FAA-4249-832C-57BF630FC6F5}" dt="2025-06-10T15:19:44.476" v="2271" actId="166"/>
          <ac:picMkLst>
            <pc:docMk/>
            <pc:sldMk cId="0" sldId="280"/>
            <ac:picMk id="6" creationId="{ECE82C42-83F3-9659-A3DF-4C64AD04A954}"/>
          </ac:picMkLst>
        </pc:picChg>
        <pc:picChg chg="add del">
          <ac:chgData name="Myers, Chelsea" userId="f282533b-c263-466c-86f9-3d67bd04ab31" providerId="ADAL" clId="{F549FB2C-4FAA-4249-832C-57BF630FC6F5}" dt="2025-06-10T15:16:02.783" v="2143" actId="478"/>
          <ac:picMkLst>
            <pc:docMk/>
            <pc:sldMk cId="0" sldId="280"/>
            <ac:picMk id="11" creationId="{194ECA98-6DAD-7E71-DF40-CAC7AD5350AA}"/>
          </ac:picMkLst>
        </pc:picChg>
        <pc:picChg chg="add del mod">
          <ac:chgData name="Myers, Chelsea" userId="f282533b-c263-466c-86f9-3d67bd04ab31" providerId="ADAL" clId="{F549FB2C-4FAA-4249-832C-57BF630FC6F5}" dt="2025-06-10T15:19:02.044" v="2264" actId="21"/>
          <ac:picMkLst>
            <pc:docMk/>
            <pc:sldMk cId="0" sldId="280"/>
            <ac:picMk id="12290" creationId="{3C361432-D86D-5B4D-4C86-BE1D4CB86860}"/>
          </ac:picMkLst>
        </pc:picChg>
      </pc:sldChg>
      <pc:sldChg chg="addSp delSp modSp mod modNotesTx">
        <pc:chgData name="Myers, Chelsea" userId="f282533b-c263-466c-86f9-3d67bd04ab31" providerId="ADAL" clId="{F549FB2C-4FAA-4249-832C-57BF630FC6F5}" dt="2025-06-10T15:22:12.879" v="2305" actId="20577"/>
        <pc:sldMkLst>
          <pc:docMk/>
          <pc:sldMk cId="0" sldId="281"/>
        </pc:sldMkLst>
        <pc:spChg chg="mod">
          <ac:chgData name="Myers, Chelsea" userId="f282533b-c263-466c-86f9-3d67bd04ab31" providerId="ADAL" clId="{F549FB2C-4FAA-4249-832C-57BF630FC6F5}" dt="2025-06-10T15:18:39.457" v="2223" actId="20577"/>
          <ac:spMkLst>
            <pc:docMk/>
            <pc:sldMk cId="0" sldId="281"/>
            <ac:spMk id="2" creationId="{00000000-0000-0000-0000-000000000000}"/>
          </ac:spMkLst>
        </pc:spChg>
        <pc:spChg chg="mod">
          <ac:chgData name="Myers, Chelsea" userId="f282533b-c263-466c-86f9-3d67bd04ab31" providerId="ADAL" clId="{F549FB2C-4FAA-4249-832C-57BF630FC6F5}" dt="2025-06-10T15:22:12.879" v="2305" actId="20577"/>
          <ac:spMkLst>
            <pc:docMk/>
            <pc:sldMk cId="0" sldId="281"/>
            <ac:spMk id="3" creationId="{00000000-0000-0000-0000-000000000000}"/>
          </ac:spMkLst>
        </pc:spChg>
        <pc:spChg chg="add mod">
          <ac:chgData name="Myers, Chelsea" userId="f282533b-c263-466c-86f9-3d67bd04ab31" providerId="ADAL" clId="{F549FB2C-4FAA-4249-832C-57BF630FC6F5}" dt="2025-06-10T15:19:37.660" v="2270"/>
          <ac:spMkLst>
            <pc:docMk/>
            <pc:sldMk cId="0" sldId="281"/>
            <ac:spMk id="4" creationId="{4EC4790E-B81A-EFF5-C602-F387D799F382}"/>
          </ac:spMkLst>
        </pc:spChg>
        <pc:picChg chg="del">
          <ac:chgData name="Myers, Chelsea" userId="f282533b-c263-466c-86f9-3d67bd04ab31" providerId="ADAL" clId="{F549FB2C-4FAA-4249-832C-57BF630FC6F5}" dt="2025-06-10T15:19:11.706" v="2266" actId="21"/>
          <ac:picMkLst>
            <pc:docMk/>
            <pc:sldMk cId="0" sldId="281"/>
            <ac:picMk id="5" creationId="{ECE82C42-83F3-9659-A3DF-4C64AD04A954}"/>
          </ac:picMkLst>
        </pc:picChg>
        <pc:picChg chg="add mod">
          <ac:chgData name="Myers, Chelsea" userId="f282533b-c263-466c-86f9-3d67bd04ab31" providerId="ADAL" clId="{F549FB2C-4FAA-4249-832C-57BF630FC6F5}" dt="2025-06-10T15:19:08.211" v="2265"/>
          <ac:picMkLst>
            <pc:docMk/>
            <pc:sldMk cId="0" sldId="281"/>
            <ac:picMk id="12290" creationId="{3C361432-D86D-5B4D-4C86-BE1D4CB86860}"/>
          </ac:picMkLst>
        </pc:picChg>
      </pc:sldChg>
      <pc:sldChg chg="modSp mod modNotesTx">
        <pc:chgData name="Myers, Chelsea" userId="f282533b-c263-466c-86f9-3d67bd04ab31" providerId="ADAL" clId="{F549FB2C-4FAA-4249-832C-57BF630FC6F5}" dt="2025-06-10T15:23:09.891" v="2332" actId="20577"/>
        <pc:sldMkLst>
          <pc:docMk/>
          <pc:sldMk cId="0" sldId="285"/>
        </pc:sldMkLst>
        <pc:spChg chg="mod">
          <ac:chgData name="Myers, Chelsea" userId="f282533b-c263-466c-86f9-3d67bd04ab31" providerId="ADAL" clId="{F549FB2C-4FAA-4249-832C-57BF630FC6F5}" dt="2025-06-10T15:23:09.891" v="2332" actId="20577"/>
          <ac:spMkLst>
            <pc:docMk/>
            <pc:sldMk cId="0" sldId="285"/>
            <ac:spMk id="3" creationId="{00000000-0000-0000-0000-000000000000}"/>
          </ac:spMkLst>
        </pc:spChg>
      </pc:sldChg>
      <pc:sldChg chg="modSp mod modNotesTx">
        <pc:chgData name="Myers, Chelsea" userId="f282533b-c263-466c-86f9-3d67bd04ab31" providerId="ADAL" clId="{F549FB2C-4FAA-4249-832C-57BF630FC6F5}" dt="2025-06-10T15:36:48.915" v="2383" actId="1076"/>
        <pc:sldMkLst>
          <pc:docMk/>
          <pc:sldMk cId="0" sldId="286"/>
        </pc:sldMkLst>
        <pc:spChg chg="mod">
          <ac:chgData name="Myers, Chelsea" userId="f282533b-c263-466c-86f9-3d67bd04ab31" providerId="ADAL" clId="{F549FB2C-4FAA-4249-832C-57BF630FC6F5}" dt="2025-06-10T15:36:40.909" v="2382" actId="27636"/>
          <ac:spMkLst>
            <pc:docMk/>
            <pc:sldMk cId="0" sldId="286"/>
            <ac:spMk id="2" creationId="{00000000-0000-0000-0000-000000000000}"/>
          </ac:spMkLst>
        </pc:spChg>
        <pc:spChg chg="mod">
          <ac:chgData name="Myers, Chelsea" userId="f282533b-c263-466c-86f9-3d67bd04ab31" providerId="ADAL" clId="{F549FB2C-4FAA-4249-832C-57BF630FC6F5}" dt="2025-06-10T15:36:48.915" v="2383" actId="1076"/>
          <ac:spMkLst>
            <pc:docMk/>
            <pc:sldMk cId="0" sldId="286"/>
            <ac:spMk id="3" creationId="{00000000-0000-0000-0000-000000000000}"/>
          </ac:spMkLst>
        </pc:spChg>
      </pc:sldChg>
      <pc:sldChg chg="modSp del mod">
        <pc:chgData name="Myers, Chelsea" userId="f282533b-c263-466c-86f9-3d67bd04ab31" providerId="ADAL" clId="{F549FB2C-4FAA-4249-832C-57BF630FC6F5}" dt="2025-06-10T15:37:05.746" v="2384" actId="47"/>
        <pc:sldMkLst>
          <pc:docMk/>
          <pc:sldMk cId="0" sldId="288"/>
        </pc:sldMkLst>
      </pc:sldChg>
      <pc:sldChg chg="modSp del mod ord">
        <pc:chgData name="Myers, Chelsea" userId="f282533b-c263-466c-86f9-3d67bd04ab31" providerId="ADAL" clId="{F549FB2C-4FAA-4249-832C-57BF630FC6F5}" dt="2025-06-10T15:37:34.366" v="2397" actId="47"/>
        <pc:sldMkLst>
          <pc:docMk/>
          <pc:sldMk cId="0" sldId="289"/>
        </pc:sldMkLst>
      </pc:sldChg>
      <pc:sldChg chg="del">
        <pc:chgData name="Myers, Chelsea" userId="f282533b-c263-466c-86f9-3d67bd04ab31" providerId="ADAL" clId="{F549FB2C-4FAA-4249-832C-57BF630FC6F5}" dt="2025-06-10T15:37:27.254" v="2392" actId="47"/>
        <pc:sldMkLst>
          <pc:docMk/>
          <pc:sldMk cId="1392762575" sldId="290"/>
        </pc:sldMkLst>
      </pc:sldChg>
      <pc:sldChg chg="addSp delSp modSp add mod setBg modClrScheme delDesignElem chgLayout modNotesTx">
        <pc:chgData name="Myers, Chelsea" userId="f282533b-c263-466c-86f9-3d67bd04ab31" providerId="ADAL" clId="{F549FB2C-4FAA-4249-832C-57BF630FC6F5}" dt="2025-06-10T15:38:59.551" v="2400" actId="1076"/>
        <pc:sldMkLst>
          <pc:docMk/>
          <pc:sldMk cId="0" sldId="291"/>
        </pc:sldMkLst>
        <pc:spChg chg="mod ord">
          <ac:chgData name="Myers, Chelsea" userId="f282533b-c263-466c-86f9-3d67bd04ab31" providerId="ADAL" clId="{F549FB2C-4FAA-4249-832C-57BF630FC6F5}" dt="2025-06-10T13:20:07.075" v="711" actId="700"/>
          <ac:spMkLst>
            <pc:docMk/>
            <pc:sldMk cId="0" sldId="291"/>
            <ac:spMk id="2" creationId="{00000000-0000-0000-0000-000000000000}"/>
          </ac:spMkLst>
        </pc:spChg>
        <pc:spChg chg="mod ord">
          <ac:chgData name="Myers, Chelsea" userId="f282533b-c263-466c-86f9-3d67bd04ab31" providerId="ADAL" clId="{F549FB2C-4FAA-4249-832C-57BF630FC6F5}" dt="2025-06-10T15:38:59.551" v="2400" actId="1076"/>
          <ac:spMkLst>
            <pc:docMk/>
            <pc:sldMk cId="0" sldId="291"/>
            <ac:spMk id="3" creationId="{00000000-0000-0000-0000-000000000000}"/>
          </ac:spMkLst>
        </pc:spChg>
        <pc:spChg chg="add del mod ord">
          <ac:chgData name="Myers, Chelsea" userId="f282533b-c263-466c-86f9-3d67bd04ab31" providerId="ADAL" clId="{F549FB2C-4FAA-4249-832C-57BF630FC6F5}" dt="2025-06-10T13:23:08.607" v="804"/>
          <ac:spMkLst>
            <pc:docMk/>
            <pc:sldMk cId="0" sldId="291"/>
            <ac:spMk id="4" creationId="{64C70509-A3B9-337E-D950-3846E109134D}"/>
          </ac:spMkLst>
        </pc:spChg>
        <pc:spChg chg="del">
          <ac:chgData name="Myers, Chelsea" userId="f282533b-c263-466c-86f9-3d67bd04ab31" providerId="ADAL" clId="{F549FB2C-4FAA-4249-832C-57BF630FC6F5}" dt="2025-06-10T13:20:07.075" v="711" actId="700"/>
          <ac:spMkLst>
            <pc:docMk/>
            <pc:sldMk cId="0" sldId="291"/>
            <ac:spMk id="9" creationId="{9F7D5CDA-D291-4307-BF55-1381FED29634}"/>
          </ac:spMkLst>
        </pc:spChg>
        <pc:picChg chg="del">
          <ac:chgData name="Myers, Chelsea" userId="f282533b-c263-466c-86f9-3d67bd04ab31" providerId="ADAL" clId="{F549FB2C-4FAA-4249-832C-57BF630FC6F5}" dt="2025-06-10T13:19:56.689" v="710" actId="478"/>
          <ac:picMkLst>
            <pc:docMk/>
            <pc:sldMk cId="0" sldId="291"/>
            <ac:picMk id="5" creationId="{8CF81362-5E04-6C42-09BE-78680C6B1393}"/>
          </ac:picMkLst>
        </pc:picChg>
        <pc:picChg chg="add mod">
          <ac:chgData name="Myers, Chelsea" userId="f282533b-c263-466c-86f9-3d67bd04ab31" providerId="ADAL" clId="{F549FB2C-4FAA-4249-832C-57BF630FC6F5}" dt="2025-06-10T13:23:15.350" v="805" actId="14100"/>
          <ac:picMkLst>
            <pc:docMk/>
            <pc:sldMk cId="0" sldId="291"/>
            <ac:picMk id="1026" creationId="{F7C07FEE-DE46-FF58-912B-A11FE2556C97}"/>
          </ac:picMkLst>
        </pc:picChg>
      </pc:sldChg>
      <pc:sldChg chg="addSp delSp modSp add mod ord setBg modNotesTx">
        <pc:chgData name="Myers, Chelsea" userId="f282533b-c263-466c-86f9-3d67bd04ab31" providerId="ADAL" clId="{F549FB2C-4FAA-4249-832C-57BF630FC6F5}" dt="2025-06-10T15:38:07.342" v="2399" actId="14100"/>
        <pc:sldMkLst>
          <pc:docMk/>
          <pc:sldMk cId="0" sldId="292"/>
        </pc:sldMkLst>
        <pc:spChg chg="mod">
          <ac:chgData name="Myers, Chelsea" userId="f282533b-c263-466c-86f9-3d67bd04ab31" providerId="ADAL" clId="{F549FB2C-4FAA-4249-832C-57BF630FC6F5}" dt="2025-06-10T15:29:00.288" v="2371" actId="27636"/>
          <ac:spMkLst>
            <pc:docMk/>
            <pc:sldMk cId="0" sldId="292"/>
            <ac:spMk id="2" creationId="{00000000-0000-0000-0000-000000000000}"/>
          </ac:spMkLst>
        </pc:spChg>
        <pc:spChg chg="mod">
          <ac:chgData name="Myers, Chelsea" userId="f282533b-c263-466c-86f9-3d67bd04ab31" providerId="ADAL" clId="{F549FB2C-4FAA-4249-832C-57BF630FC6F5}" dt="2025-06-10T15:38:07.342" v="2399" actId="14100"/>
          <ac:spMkLst>
            <pc:docMk/>
            <pc:sldMk cId="0" sldId="292"/>
            <ac:spMk id="3" creationId="{00000000-0000-0000-0000-000000000000}"/>
          </ac:spMkLst>
        </pc:spChg>
        <pc:spChg chg="del">
          <ac:chgData name="Myers, Chelsea" userId="f282533b-c263-466c-86f9-3d67bd04ab31" providerId="ADAL" clId="{F549FB2C-4FAA-4249-832C-57BF630FC6F5}" dt="2025-06-10T15:28:45.527" v="2369" actId="26606"/>
          <ac:spMkLst>
            <pc:docMk/>
            <pc:sldMk cId="0" sldId="292"/>
            <ac:spMk id="8" creationId="{F837543A-6020-4505-A233-C9DB4BF74011}"/>
          </ac:spMkLst>
        </pc:spChg>
        <pc:spChg chg="del">
          <ac:chgData name="Myers, Chelsea" userId="f282533b-c263-466c-86f9-3d67bd04ab31" providerId="ADAL" clId="{F549FB2C-4FAA-4249-832C-57BF630FC6F5}" dt="2025-06-10T15:28:45.527" v="2369" actId="26606"/>
          <ac:spMkLst>
            <pc:docMk/>
            <pc:sldMk cId="0" sldId="292"/>
            <ac:spMk id="10" creationId="{35B16301-FB18-48BA-A6DD-C37CAF6F9A18}"/>
          </ac:spMkLst>
        </pc:spChg>
        <pc:spChg chg="del">
          <ac:chgData name="Myers, Chelsea" userId="f282533b-c263-466c-86f9-3d67bd04ab31" providerId="ADAL" clId="{F549FB2C-4FAA-4249-832C-57BF630FC6F5}" dt="2025-06-10T15:28:45.527" v="2369" actId="26606"/>
          <ac:spMkLst>
            <pc:docMk/>
            <pc:sldMk cId="0" sldId="292"/>
            <ac:spMk id="12" creationId="{C3C0D90E-074A-4F52-9B11-B52BEF4BCBE5}"/>
          </ac:spMkLst>
        </pc:spChg>
        <pc:spChg chg="del">
          <ac:chgData name="Myers, Chelsea" userId="f282533b-c263-466c-86f9-3d67bd04ab31" providerId="ADAL" clId="{F549FB2C-4FAA-4249-832C-57BF630FC6F5}" dt="2025-06-10T15:28:45.527" v="2369" actId="26606"/>
          <ac:spMkLst>
            <pc:docMk/>
            <pc:sldMk cId="0" sldId="292"/>
            <ac:spMk id="14" creationId="{CABBD4C1-E6F8-46F6-8152-A8A97490BF4D}"/>
          </ac:spMkLst>
        </pc:spChg>
        <pc:spChg chg="del">
          <ac:chgData name="Myers, Chelsea" userId="f282533b-c263-466c-86f9-3d67bd04ab31" providerId="ADAL" clId="{F549FB2C-4FAA-4249-832C-57BF630FC6F5}" dt="2025-06-10T15:28:45.527" v="2369" actId="26606"/>
          <ac:spMkLst>
            <pc:docMk/>
            <pc:sldMk cId="0" sldId="292"/>
            <ac:spMk id="20" creationId="{88853921-7BC9-4BDE-ACAB-133C683C82D6}"/>
          </ac:spMkLst>
        </pc:spChg>
        <pc:spChg chg="del">
          <ac:chgData name="Myers, Chelsea" userId="f282533b-c263-466c-86f9-3d67bd04ab31" providerId="ADAL" clId="{F549FB2C-4FAA-4249-832C-57BF630FC6F5}" dt="2025-06-10T15:28:45.527" v="2369" actId="26606"/>
          <ac:spMkLst>
            <pc:docMk/>
            <pc:sldMk cId="0" sldId="292"/>
            <ac:spMk id="22" creationId="{09192968-3AE7-4470-A61C-97294BB92731}"/>
          </ac:spMkLst>
        </pc:spChg>
        <pc:spChg chg="del">
          <ac:chgData name="Myers, Chelsea" userId="f282533b-c263-466c-86f9-3d67bd04ab31" providerId="ADAL" clId="{F549FB2C-4FAA-4249-832C-57BF630FC6F5}" dt="2025-06-10T15:28:45.527" v="2369" actId="26606"/>
          <ac:spMkLst>
            <pc:docMk/>
            <pc:sldMk cId="0" sldId="292"/>
            <ac:spMk id="24" creationId="{3AB72E55-43E4-4356-BFE8-E2102CB0B505}"/>
          </ac:spMkLst>
        </pc:spChg>
        <pc:spChg chg="add">
          <ac:chgData name="Myers, Chelsea" userId="f282533b-c263-466c-86f9-3d67bd04ab31" providerId="ADAL" clId="{F549FB2C-4FAA-4249-832C-57BF630FC6F5}" dt="2025-06-10T15:28:45.527" v="2369" actId="26606"/>
          <ac:spMkLst>
            <pc:docMk/>
            <pc:sldMk cId="0" sldId="292"/>
            <ac:spMk id="15367" creationId="{C20CE451-818C-E63D-258B-234B6C543D34}"/>
          </ac:spMkLst>
        </pc:spChg>
        <pc:picChg chg="add">
          <ac:chgData name="Myers, Chelsea" userId="f282533b-c263-466c-86f9-3d67bd04ab31" providerId="ADAL" clId="{F549FB2C-4FAA-4249-832C-57BF630FC6F5}" dt="2025-06-10T15:28:42.276" v="2368"/>
          <ac:picMkLst>
            <pc:docMk/>
            <pc:sldMk cId="0" sldId="292"/>
            <ac:picMk id="15362" creationId="{FFACF9B2-58FB-A348-D364-B410A4FD04E8}"/>
          </ac:picMkLst>
        </pc:picChg>
      </pc:sldChg>
      <pc:sldChg chg="addSp modSp add del mod ord setBg">
        <pc:chgData name="Myers, Chelsea" userId="f282533b-c263-466c-86f9-3d67bd04ab31" providerId="ADAL" clId="{F549FB2C-4FAA-4249-832C-57BF630FC6F5}" dt="2025-06-10T15:37:33.086" v="2395" actId="47"/>
        <pc:sldMkLst>
          <pc:docMk/>
          <pc:sldMk cId="0" sldId="293"/>
        </pc:sldMkLst>
      </pc:sldChg>
      <pc:sldChg chg="addSp delSp modSp add del mod ord setBg">
        <pc:chgData name="Myers, Chelsea" userId="f282533b-c263-466c-86f9-3d67bd04ab31" providerId="ADAL" clId="{F549FB2C-4FAA-4249-832C-57BF630FC6F5}" dt="2025-06-10T15:37:18.561" v="2388" actId="47"/>
        <pc:sldMkLst>
          <pc:docMk/>
          <pc:sldMk cId="0" sldId="294"/>
        </pc:sldMkLst>
      </pc:sldChg>
      <pc:sldChg chg="addSp modSp add del mod ord setBg">
        <pc:chgData name="Myers, Chelsea" userId="f282533b-c263-466c-86f9-3d67bd04ab31" providerId="ADAL" clId="{F549FB2C-4FAA-4249-832C-57BF630FC6F5}" dt="2025-06-10T15:37:33.768" v="2396" actId="47"/>
        <pc:sldMkLst>
          <pc:docMk/>
          <pc:sldMk cId="0" sldId="295"/>
        </pc:sldMkLst>
      </pc:sldChg>
      <pc:sldChg chg="addSp modSp add del mod ord setBg">
        <pc:chgData name="Myers, Chelsea" userId="f282533b-c263-466c-86f9-3d67bd04ab31" providerId="ADAL" clId="{F549FB2C-4FAA-4249-832C-57BF630FC6F5}" dt="2025-06-10T15:37:20.902" v="2389" actId="47"/>
        <pc:sldMkLst>
          <pc:docMk/>
          <pc:sldMk cId="0" sldId="296"/>
        </pc:sldMkLst>
      </pc:sldChg>
      <pc:sldChg chg="addSp delSp modSp add del mod ord setBg">
        <pc:chgData name="Myers, Chelsea" userId="f282533b-c263-466c-86f9-3d67bd04ab31" providerId="ADAL" clId="{F549FB2C-4FAA-4249-832C-57BF630FC6F5}" dt="2025-06-10T15:37:15.540" v="2387" actId="47"/>
        <pc:sldMkLst>
          <pc:docMk/>
          <pc:sldMk cId="0" sldId="297"/>
        </pc:sldMkLst>
      </pc:sldChg>
      <pc:sldChg chg="addSp delSp modSp new del mod setBg">
        <pc:chgData name="Myers, Chelsea" userId="f282533b-c263-466c-86f9-3d67bd04ab31" providerId="ADAL" clId="{F549FB2C-4FAA-4249-832C-57BF630FC6F5}" dt="2025-06-10T14:23:01.513" v="1879" actId="47"/>
        <pc:sldMkLst>
          <pc:docMk/>
          <pc:sldMk cId="1239071293" sldId="298"/>
        </pc:sldMkLst>
      </pc:sldChg>
      <pc:sldChg chg="addSp delSp modSp add mod setBg delDesignElem modNotesTx">
        <pc:chgData name="Myers, Chelsea" userId="f282533b-c263-466c-86f9-3d67bd04ab31" providerId="ADAL" clId="{F549FB2C-4FAA-4249-832C-57BF630FC6F5}" dt="2025-06-10T15:25:50.153" v="2366" actId="1076"/>
        <pc:sldMkLst>
          <pc:docMk/>
          <pc:sldMk cId="1908134317" sldId="299"/>
        </pc:sldMkLst>
        <pc:spChg chg="mod">
          <ac:chgData name="Myers, Chelsea" userId="f282533b-c263-466c-86f9-3d67bd04ab31" providerId="ADAL" clId="{F549FB2C-4FAA-4249-832C-57BF630FC6F5}" dt="2025-06-10T15:25:32.099" v="2362"/>
          <ac:spMkLst>
            <pc:docMk/>
            <pc:sldMk cId="1908134317" sldId="299"/>
            <ac:spMk id="2" creationId="{61D71A27-6578-2AFB-CF59-76C2265C8688}"/>
          </ac:spMkLst>
        </pc:spChg>
        <pc:spChg chg="mod">
          <ac:chgData name="Myers, Chelsea" userId="f282533b-c263-466c-86f9-3d67bd04ab31" providerId="ADAL" clId="{F549FB2C-4FAA-4249-832C-57BF630FC6F5}" dt="2025-06-10T15:25:50.153" v="2366" actId="1076"/>
          <ac:spMkLst>
            <pc:docMk/>
            <pc:sldMk cId="1908134317" sldId="299"/>
            <ac:spMk id="3" creationId="{10EEBE3C-9E2E-89D1-9200-146A69318C91}"/>
          </ac:spMkLst>
        </pc:spChg>
        <pc:spChg chg="add">
          <ac:chgData name="Myers, Chelsea" userId="f282533b-c263-466c-86f9-3d67bd04ab31" providerId="ADAL" clId="{F549FB2C-4FAA-4249-832C-57BF630FC6F5}" dt="2025-06-10T15:25:02.176" v="2361" actId="26606"/>
          <ac:spMkLst>
            <pc:docMk/>
            <pc:sldMk cId="1908134317" sldId="299"/>
            <ac:spMk id="13319" creationId="{C20CE451-818C-E63D-258B-234B6C543D34}"/>
          </ac:spMkLst>
        </pc:spChg>
        <pc:picChg chg="del">
          <ac:chgData name="Myers, Chelsea" userId="f282533b-c263-466c-86f9-3d67bd04ab31" providerId="ADAL" clId="{F549FB2C-4FAA-4249-832C-57BF630FC6F5}" dt="2025-06-10T15:24:58.093" v="2359" actId="478"/>
          <ac:picMkLst>
            <pc:docMk/>
            <pc:sldMk cId="1908134317" sldId="299"/>
            <ac:picMk id="5" creationId="{F1CE4790-3360-3FDD-4CC7-E51BD81A0747}"/>
          </ac:picMkLst>
        </pc:picChg>
        <pc:picChg chg="add mod">
          <ac:chgData name="Myers, Chelsea" userId="f282533b-c263-466c-86f9-3d67bd04ab31" providerId="ADAL" clId="{F549FB2C-4FAA-4249-832C-57BF630FC6F5}" dt="2025-06-10T15:25:02.176" v="2361" actId="26606"/>
          <ac:picMkLst>
            <pc:docMk/>
            <pc:sldMk cId="1908134317" sldId="299"/>
            <ac:picMk id="13314" creationId="{28E189CC-7D8C-3852-4157-450A88CD7776}"/>
          </ac:picMkLst>
        </pc:picChg>
      </pc:sldChg>
      <pc:sldChg chg="addSp delSp modSp add del mod modNotesTx">
        <pc:chgData name="Myers, Chelsea" userId="f282533b-c263-466c-86f9-3d67bd04ab31" providerId="ADAL" clId="{F549FB2C-4FAA-4249-832C-57BF630FC6F5}" dt="2025-06-10T15:37:13.203" v="2386" actId="47"/>
        <pc:sldMkLst>
          <pc:docMk/>
          <pc:sldMk cId="3854400101" sldId="300"/>
        </pc:sldMkLst>
      </pc:sldChg>
      <pc:sldChg chg="addSp delSp modSp add del mod">
        <pc:chgData name="Myers, Chelsea" userId="f282533b-c263-466c-86f9-3d67bd04ab31" providerId="ADAL" clId="{F549FB2C-4FAA-4249-832C-57BF630FC6F5}" dt="2025-06-10T15:37:12.007" v="2385" actId="47"/>
        <pc:sldMkLst>
          <pc:docMk/>
          <pc:sldMk cId="207972671" sldId="301"/>
        </pc:sldMkLst>
      </pc:sldChg>
      <pc:sldChg chg="addSp delSp modSp add del mod">
        <pc:chgData name="Myers, Chelsea" userId="f282533b-c263-466c-86f9-3d67bd04ab31" providerId="ADAL" clId="{F549FB2C-4FAA-4249-832C-57BF630FC6F5}" dt="2025-06-10T13:45:04.136" v="1258" actId="2696"/>
        <pc:sldMkLst>
          <pc:docMk/>
          <pc:sldMk cId="4267777187" sldId="302"/>
        </pc:sldMkLst>
        <pc:spChg chg="mod">
          <ac:chgData name="Myers, Chelsea" userId="f282533b-c263-466c-86f9-3d67bd04ab31" providerId="ADAL" clId="{F549FB2C-4FAA-4249-832C-57BF630FC6F5}" dt="2025-06-10T13:28:57.524" v="815" actId="20577"/>
          <ac:spMkLst>
            <pc:docMk/>
            <pc:sldMk cId="4267777187" sldId="302"/>
            <ac:spMk id="2" creationId="{7910B4CE-0E49-9399-D846-347083CF8405}"/>
          </ac:spMkLst>
        </pc:spChg>
        <pc:spChg chg="mod">
          <ac:chgData name="Myers, Chelsea" userId="f282533b-c263-466c-86f9-3d67bd04ab31" providerId="ADAL" clId="{F549FB2C-4FAA-4249-832C-57BF630FC6F5}" dt="2025-06-10T13:37:42.989" v="1026" actId="20577"/>
          <ac:spMkLst>
            <pc:docMk/>
            <pc:sldMk cId="4267777187" sldId="302"/>
            <ac:spMk id="3" creationId="{9B108B9A-6EF9-1CDD-3A68-E74875490F94}"/>
          </ac:spMkLst>
        </pc:spChg>
        <pc:spChg chg="del">
          <ac:chgData name="Myers, Chelsea" userId="f282533b-c263-466c-86f9-3d67bd04ab31" providerId="ADAL" clId="{F549FB2C-4FAA-4249-832C-57BF630FC6F5}" dt="2025-06-10T13:28:20.358" v="810" actId="26606"/>
          <ac:spMkLst>
            <pc:docMk/>
            <pc:sldMk cId="4267777187" sldId="302"/>
            <ac:spMk id="9" creationId="{F549E3FE-920C-D631-6D7C-D8848F3867FB}"/>
          </ac:spMkLst>
        </pc:spChg>
        <pc:spChg chg="add del">
          <ac:chgData name="Myers, Chelsea" userId="f282533b-c263-466c-86f9-3d67bd04ab31" providerId="ADAL" clId="{F549FB2C-4FAA-4249-832C-57BF630FC6F5}" dt="2025-06-10T13:28:28.254" v="812" actId="26606"/>
          <ac:spMkLst>
            <pc:docMk/>
            <pc:sldMk cId="4267777187" sldId="302"/>
            <ac:spMk id="3079" creationId="{2961259D-605E-E200-FF9F-7C8C71D7C8E4}"/>
          </ac:spMkLst>
        </pc:spChg>
        <pc:spChg chg="add">
          <ac:chgData name="Myers, Chelsea" userId="f282533b-c263-466c-86f9-3d67bd04ab31" providerId="ADAL" clId="{F549FB2C-4FAA-4249-832C-57BF630FC6F5}" dt="2025-06-10T13:28:28.254" v="812" actId="26606"/>
          <ac:spMkLst>
            <pc:docMk/>
            <pc:sldMk cId="4267777187" sldId="302"/>
            <ac:spMk id="3084" creationId="{37B65277-82C6-6D08-6DCA-4A7DCC3B7136}"/>
          </ac:spMkLst>
        </pc:spChg>
        <pc:picChg chg="add del mod">
          <ac:chgData name="Myers, Chelsea" userId="f282533b-c263-466c-86f9-3d67bd04ab31" providerId="ADAL" clId="{F549FB2C-4FAA-4249-832C-57BF630FC6F5}" dt="2025-06-10T13:19:20.165" v="709" actId="478"/>
          <ac:picMkLst>
            <pc:docMk/>
            <pc:sldMk cId="4267777187" sldId="302"/>
            <ac:picMk id="4" creationId="{7E10BF4F-2DF3-21B4-A056-F1367343FF4B}"/>
          </ac:picMkLst>
        </pc:picChg>
        <pc:picChg chg="del">
          <ac:chgData name="Myers, Chelsea" userId="f282533b-c263-466c-86f9-3d67bd04ab31" providerId="ADAL" clId="{F549FB2C-4FAA-4249-832C-57BF630FC6F5}" dt="2025-06-10T13:17:19.461" v="641" actId="478"/>
          <ac:picMkLst>
            <pc:docMk/>
            <pc:sldMk cId="4267777187" sldId="302"/>
            <ac:picMk id="5" creationId="{3C083C06-BD7C-40A5-81E6-03871AE836A4}"/>
          </ac:picMkLst>
        </pc:picChg>
        <pc:picChg chg="add mod">
          <ac:chgData name="Myers, Chelsea" userId="f282533b-c263-466c-86f9-3d67bd04ab31" providerId="ADAL" clId="{F549FB2C-4FAA-4249-832C-57BF630FC6F5}" dt="2025-06-10T13:28:28.254" v="812" actId="26606"/>
          <ac:picMkLst>
            <pc:docMk/>
            <pc:sldMk cId="4267777187" sldId="302"/>
            <ac:picMk id="3074" creationId="{069E7C22-5911-DFAF-37D2-CE751A436B07}"/>
          </ac:picMkLst>
        </pc:picChg>
      </pc:sldChg>
      <pc:sldChg chg="addSp delSp modSp add mod">
        <pc:chgData name="Myers, Chelsea" userId="f282533b-c263-466c-86f9-3d67bd04ab31" providerId="ADAL" clId="{F549FB2C-4FAA-4249-832C-57BF630FC6F5}" dt="2025-06-10T13:44:51.495" v="1257" actId="255"/>
        <pc:sldMkLst>
          <pc:docMk/>
          <pc:sldMk cId="558349972" sldId="303"/>
        </pc:sldMkLst>
        <pc:spChg chg="mod">
          <ac:chgData name="Myers, Chelsea" userId="f282533b-c263-466c-86f9-3d67bd04ab31" providerId="ADAL" clId="{F549FB2C-4FAA-4249-832C-57BF630FC6F5}" dt="2025-06-10T13:42:00.565" v="1131" actId="26606"/>
          <ac:spMkLst>
            <pc:docMk/>
            <pc:sldMk cId="558349972" sldId="303"/>
            <ac:spMk id="2" creationId="{793177C4-5F71-AEB7-D29D-DA26092D00AA}"/>
          </ac:spMkLst>
        </pc:spChg>
        <pc:spChg chg="mod">
          <ac:chgData name="Myers, Chelsea" userId="f282533b-c263-466c-86f9-3d67bd04ab31" providerId="ADAL" clId="{F549FB2C-4FAA-4249-832C-57BF630FC6F5}" dt="2025-06-10T13:44:51.495" v="1257" actId="255"/>
          <ac:spMkLst>
            <pc:docMk/>
            <pc:sldMk cId="558349972" sldId="303"/>
            <ac:spMk id="3" creationId="{F201E796-F056-A44E-7E9B-D45FBAF3E235}"/>
          </ac:spMkLst>
        </pc:spChg>
        <pc:spChg chg="add del">
          <ac:chgData name="Myers, Chelsea" userId="f282533b-c263-466c-86f9-3d67bd04ab31" providerId="ADAL" clId="{F549FB2C-4FAA-4249-832C-57BF630FC6F5}" dt="2025-06-10T13:39:39.327" v="1055" actId="26606"/>
          <ac:spMkLst>
            <pc:docMk/>
            <pc:sldMk cId="558349972" sldId="303"/>
            <ac:spMk id="3084" creationId="{1DA093B8-9E02-B9C2-0F5B-FABF6EB06014}"/>
          </ac:spMkLst>
        </pc:spChg>
        <pc:spChg chg="add del">
          <ac:chgData name="Myers, Chelsea" userId="f282533b-c263-466c-86f9-3d67bd04ab31" providerId="ADAL" clId="{F549FB2C-4FAA-4249-832C-57BF630FC6F5}" dt="2025-06-10T13:39:39.323" v="1054" actId="26606"/>
          <ac:spMkLst>
            <pc:docMk/>
            <pc:sldMk cId="558349972" sldId="303"/>
            <ac:spMk id="4103" creationId="{2961259D-605E-E200-FF9F-7C8C71D7C8E4}"/>
          </ac:spMkLst>
        </pc:spChg>
        <pc:spChg chg="add del">
          <ac:chgData name="Myers, Chelsea" userId="f282533b-c263-466c-86f9-3d67bd04ab31" providerId="ADAL" clId="{F549FB2C-4FAA-4249-832C-57BF630FC6F5}" dt="2025-06-10T13:42:00.565" v="1131" actId="26606"/>
          <ac:spMkLst>
            <pc:docMk/>
            <pc:sldMk cId="558349972" sldId="303"/>
            <ac:spMk id="4105" creationId="{C20CE451-818C-E63D-258B-234B6C543D34}"/>
          </ac:spMkLst>
        </pc:spChg>
        <pc:spChg chg="add">
          <ac:chgData name="Myers, Chelsea" userId="f282533b-c263-466c-86f9-3d67bd04ab31" providerId="ADAL" clId="{F549FB2C-4FAA-4249-832C-57BF630FC6F5}" dt="2025-06-10T13:42:00.565" v="1131" actId="26606"/>
          <ac:spMkLst>
            <pc:docMk/>
            <pc:sldMk cId="558349972" sldId="303"/>
            <ac:spMk id="4110" creationId="{2961259D-605E-E200-FF9F-7C8C71D7C8E4}"/>
          </ac:spMkLst>
        </pc:spChg>
        <pc:picChg chg="del">
          <ac:chgData name="Myers, Chelsea" userId="f282533b-c263-466c-86f9-3d67bd04ab31" providerId="ADAL" clId="{F549FB2C-4FAA-4249-832C-57BF630FC6F5}" dt="2025-06-10T13:39:32.072" v="1051" actId="478"/>
          <ac:picMkLst>
            <pc:docMk/>
            <pc:sldMk cId="558349972" sldId="303"/>
            <ac:picMk id="3074" creationId="{3602D884-8264-6BA0-9333-D192517D41CB}"/>
          </ac:picMkLst>
        </pc:picChg>
        <pc:picChg chg="add mod">
          <ac:chgData name="Myers, Chelsea" userId="f282533b-c263-466c-86f9-3d67bd04ab31" providerId="ADAL" clId="{F549FB2C-4FAA-4249-832C-57BF630FC6F5}" dt="2025-06-10T13:42:00.565" v="1131" actId="26606"/>
          <ac:picMkLst>
            <pc:docMk/>
            <pc:sldMk cId="558349972" sldId="303"/>
            <ac:picMk id="4098" creationId="{F4A573A0-B92F-58F5-1F00-A1F442003EA0}"/>
          </ac:picMkLst>
        </pc:picChg>
      </pc:sldChg>
      <pc:sldChg chg="addSp delSp modSp add mod">
        <pc:chgData name="Myers, Chelsea" userId="f282533b-c263-466c-86f9-3d67bd04ab31" providerId="ADAL" clId="{F549FB2C-4FAA-4249-832C-57BF630FC6F5}" dt="2025-06-10T13:49:04.529" v="1276" actId="255"/>
        <pc:sldMkLst>
          <pc:docMk/>
          <pc:sldMk cId="1090081411" sldId="304"/>
        </pc:sldMkLst>
        <pc:spChg chg="mod">
          <ac:chgData name="Myers, Chelsea" userId="f282533b-c263-466c-86f9-3d67bd04ab31" providerId="ADAL" clId="{F549FB2C-4FAA-4249-832C-57BF630FC6F5}" dt="2025-06-10T13:48:58.521" v="1275" actId="26606"/>
          <ac:spMkLst>
            <pc:docMk/>
            <pc:sldMk cId="1090081411" sldId="304"/>
            <ac:spMk id="2" creationId="{33854C07-C028-B6CB-7C40-CBC8B90D68AD}"/>
          </ac:spMkLst>
        </pc:spChg>
        <pc:spChg chg="mod">
          <ac:chgData name="Myers, Chelsea" userId="f282533b-c263-466c-86f9-3d67bd04ab31" providerId="ADAL" clId="{F549FB2C-4FAA-4249-832C-57BF630FC6F5}" dt="2025-06-10T13:49:04.529" v="1276" actId="255"/>
          <ac:spMkLst>
            <pc:docMk/>
            <pc:sldMk cId="1090081411" sldId="304"/>
            <ac:spMk id="3" creationId="{54FEE4BC-BBF0-26AC-0BA9-D31B4CF60D7B}"/>
          </ac:spMkLst>
        </pc:spChg>
        <pc:spChg chg="add del mod">
          <ac:chgData name="Myers, Chelsea" userId="f282533b-c263-466c-86f9-3d67bd04ab31" providerId="ADAL" clId="{F549FB2C-4FAA-4249-832C-57BF630FC6F5}" dt="2025-06-10T13:47:51.358" v="1270" actId="478"/>
          <ac:spMkLst>
            <pc:docMk/>
            <pc:sldMk cId="1090081411" sldId="304"/>
            <ac:spMk id="4" creationId="{8810F8D7-4C10-46BB-EC83-4AEDA5951CE8}"/>
          </ac:spMkLst>
        </pc:spChg>
        <pc:spChg chg="del">
          <ac:chgData name="Myers, Chelsea" userId="f282533b-c263-466c-86f9-3d67bd04ab31" providerId="ADAL" clId="{F549FB2C-4FAA-4249-832C-57BF630FC6F5}" dt="2025-06-10T13:48:42.483" v="1272" actId="26606"/>
          <ac:spMkLst>
            <pc:docMk/>
            <pc:sldMk cId="1090081411" sldId="304"/>
            <ac:spMk id="4110" creationId="{8F119A30-3C0D-FF0D-A678-991F1C5EBB1D}"/>
          </ac:spMkLst>
        </pc:spChg>
        <pc:spChg chg="add del">
          <ac:chgData name="Myers, Chelsea" userId="f282533b-c263-466c-86f9-3d67bd04ab31" providerId="ADAL" clId="{F549FB2C-4FAA-4249-832C-57BF630FC6F5}" dt="2025-06-10T13:48:58.521" v="1275" actId="26606"/>
          <ac:spMkLst>
            <pc:docMk/>
            <pc:sldMk cId="1090081411" sldId="304"/>
            <ac:spMk id="5129" creationId="{C20CE451-818C-E63D-258B-234B6C543D34}"/>
          </ac:spMkLst>
        </pc:spChg>
        <pc:spChg chg="add">
          <ac:chgData name="Myers, Chelsea" userId="f282533b-c263-466c-86f9-3d67bd04ab31" providerId="ADAL" clId="{F549FB2C-4FAA-4249-832C-57BF630FC6F5}" dt="2025-06-10T13:48:58.521" v="1275" actId="26606"/>
          <ac:spMkLst>
            <pc:docMk/>
            <pc:sldMk cId="1090081411" sldId="304"/>
            <ac:spMk id="5134" creationId="{CBB0869A-0BE5-B3E9-F73D-2F3691E4D932}"/>
          </ac:spMkLst>
        </pc:spChg>
        <pc:picChg chg="del">
          <ac:chgData name="Myers, Chelsea" userId="f282533b-c263-466c-86f9-3d67bd04ab31" providerId="ADAL" clId="{F549FB2C-4FAA-4249-832C-57BF630FC6F5}" dt="2025-06-10T13:47:07.546" v="1267" actId="478"/>
          <ac:picMkLst>
            <pc:docMk/>
            <pc:sldMk cId="1090081411" sldId="304"/>
            <ac:picMk id="4098" creationId="{3BF406A8-7D87-076B-3CFA-ACC5E40CC80D}"/>
          </ac:picMkLst>
        </pc:picChg>
        <pc:picChg chg="add mod">
          <ac:chgData name="Myers, Chelsea" userId="f282533b-c263-466c-86f9-3d67bd04ab31" providerId="ADAL" clId="{F549FB2C-4FAA-4249-832C-57BF630FC6F5}" dt="2025-06-10T13:48:58.521" v="1275" actId="26606"/>
          <ac:picMkLst>
            <pc:docMk/>
            <pc:sldMk cId="1090081411" sldId="304"/>
            <ac:picMk id="5124" creationId="{9DE08BB7-1B8C-C3DA-AFB6-DFA6DFC48A57}"/>
          </ac:picMkLst>
        </pc:picChg>
      </pc:sldChg>
      <pc:sldChg chg="delSp modSp add mod">
        <pc:chgData name="Myers, Chelsea" userId="f282533b-c263-466c-86f9-3d67bd04ab31" providerId="ADAL" clId="{F549FB2C-4FAA-4249-832C-57BF630FC6F5}" dt="2025-06-10T13:50:37.704" v="1291" actId="1076"/>
        <pc:sldMkLst>
          <pc:docMk/>
          <pc:sldMk cId="3077533349" sldId="305"/>
        </pc:sldMkLst>
        <pc:spChg chg="mod">
          <ac:chgData name="Myers, Chelsea" userId="f282533b-c263-466c-86f9-3d67bd04ab31" providerId="ADAL" clId="{F549FB2C-4FAA-4249-832C-57BF630FC6F5}" dt="2025-06-10T13:50:37.704" v="1291" actId="1076"/>
          <ac:spMkLst>
            <pc:docMk/>
            <pc:sldMk cId="3077533349" sldId="305"/>
            <ac:spMk id="2" creationId="{5294E4AE-0E17-7EED-1EFB-EB19B6BFD55B}"/>
          </ac:spMkLst>
        </pc:spChg>
        <pc:spChg chg="mod">
          <ac:chgData name="Myers, Chelsea" userId="f282533b-c263-466c-86f9-3d67bd04ab31" providerId="ADAL" clId="{F549FB2C-4FAA-4249-832C-57BF630FC6F5}" dt="2025-06-10T13:50:26.213" v="1288" actId="27636"/>
          <ac:spMkLst>
            <pc:docMk/>
            <pc:sldMk cId="3077533349" sldId="305"/>
            <ac:spMk id="3" creationId="{5B2F2D96-3CE9-0B22-C648-5767B0BFDE3C}"/>
          </ac:spMkLst>
        </pc:spChg>
        <pc:picChg chg="del">
          <ac:chgData name="Myers, Chelsea" userId="f282533b-c263-466c-86f9-3d67bd04ab31" providerId="ADAL" clId="{F549FB2C-4FAA-4249-832C-57BF630FC6F5}" dt="2025-06-10T13:50:15.623" v="1286" actId="478"/>
          <ac:picMkLst>
            <pc:docMk/>
            <pc:sldMk cId="3077533349" sldId="305"/>
            <ac:picMk id="5124" creationId="{CD0189E7-F62A-C011-FF7D-5D2DFAC0BC40}"/>
          </ac:picMkLst>
        </pc:picChg>
      </pc:sldChg>
      <pc:sldChg chg="addSp delSp modSp add mod ord">
        <pc:chgData name="Myers, Chelsea" userId="f282533b-c263-466c-86f9-3d67bd04ab31" providerId="ADAL" clId="{F549FB2C-4FAA-4249-832C-57BF630FC6F5}" dt="2025-06-10T14:00:08.636" v="1496" actId="20577"/>
        <pc:sldMkLst>
          <pc:docMk/>
          <pc:sldMk cId="3386612154" sldId="306"/>
        </pc:sldMkLst>
        <pc:spChg chg="mod">
          <ac:chgData name="Myers, Chelsea" userId="f282533b-c263-466c-86f9-3d67bd04ab31" providerId="ADAL" clId="{F549FB2C-4FAA-4249-832C-57BF630FC6F5}" dt="2025-06-10T13:58:30.632" v="1404" actId="1076"/>
          <ac:spMkLst>
            <pc:docMk/>
            <pc:sldMk cId="3386612154" sldId="306"/>
            <ac:spMk id="2" creationId="{02F663BB-4ABF-4567-CD07-B247BE24E2B3}"/>
          </ac:spMkLst>
        </pc:spChg>
        <pc:spChg chg="mod">
          <ac:chgData name="Myers, Chelsea" userId="f282533b-c263-466c-86f9-3d67bd04ab31" providerId="ADAL" clId="{F549FB2C-4FAA-4249-832C-57BF630FC6F5}" dt="2025-06-10T14:00:08.636" v="1496" actId="20577"/>
          <ac:spMkLst>
            <pc:docMk/>
            <pc:sldMk cId="3386612154" sldId="306"/>
            <ac:spMk id="3" creationId="{BCD01975-011C-9851-0D64-C525AB327946}"/>
          </ac:spMkLst>
        </pc:spChg>
        <pc:spChg chg="add del">
          <ac:chgData name="Myers, Chelsea" userId="f282533b-c263-466c-86f9-3d67bd04ab31" providerId="ADAL" clId="{F549FB2C-4FAA-4249-832C-57BF630FC6F5}" dt="2025-06-10T13:55:27.698" v="1326" actId="26606"/>
          <ac:spMkLst>
            <pc:docMk/>
            <pc:sldMk cId="3386612154" sldId="306"/>
            <ac:spMk id="5134" creationId="{8DA058C7-9592-522A-C70F-FDAE7BEFFC6B}"/>
          </ac:spMkLst>
        </pc:spChg>
        <pc:spChg chg="add del">
          <ac:chgData name="Myers, Chelsea" userId="f282533b-c263-466c-86f9-3d67bd04ab31" providerId="ADAL" clId="{F549FB2C-4FAA-4249-832C-57BF630FC6F5}" dt="2025-06-10T13:55:27.686" v="1325" actId="26606"/>
          <ac:spMkLst>
            <pc:docMk/>
            <pc:sldMk cId="3386612154" sldId="306"/>
            <ac:spMk id="6151" creationId="{C20CE451-818C-E63D-258B-234B6C543D34}"/>
          </ac:spMkLst>
        </pc:spChg>
        <pc:spChg chg="add del">
          <ac:chgData name="Myers, Chelsea" userId="f282533b-c263-466c-86f9-3d67bd04ab31" providerId="ADAL" clId="{F549FB2C-4FAA-4249-832C-57BF630FC6F5}" dt="2025-06-10T13:56:31.321" v="1333" actId="26606"/>
          <ac:spMkLst>
            <pc:docMk/>
            <pc:sldMk cId="3386612154" sldId="306"/>
            <ac:spMk id="6153" creationId="{CBB0869A-0BE5-B3E9-F73D-2F3691E4D932}"/>
          </ac:spMkLst>
        </pc:spChg>
        <pc:spChg chg="add">
          <ac:chgData name="Myers, Chelsea" userId="f282533b-c263-466c-86f9-3d67bd04ab31" providerId="ADAL" clId="{F549FB2C-4FAA-4249-832C-57BF630FC6F5}" dt="2025-06-10T13:56:31.321" v="1333" actId="26606"/>
          <ac:spMkLst>
            <pc:docMk/>
            <pc:sldMk cId="3386612154" sldId="306"/>
            <ac:spMk id="6158" creationId="{CBB0869A-0BE5-B3E9-F73D-2F3691E4D932}"/>
          </ac:spMkLst>
        </pc:spChg>
        <pc:picChg chg="del">
          <ac:chgData name="Myers, Chelsea" userId="f282533b-c263-466c-86f9-3d67bd04ab31" providerId="ADAL" clId="{F549FB2C-4FAA-4249-832C-57BF630FC6F5}" dt="2025-06-10T13:53:41.429" v="1322" actId="478"/>
          <ac:picMkLst>
            <pc:docMk/>
            <pc:sldMk cId="3386612154" sldId="306"/>
            <ac:picMk id="5124" creationId="{61853A0F-EA71-26CC-7939-7502F2FD298F}"/>
          </ac:picMkLst>
        </pc:picChg>
        <pc:picChg chg="add del mod">
          <ac:chgData name="Myers, Chelsea" userId="f282533b-c263-466c-86f9-3d67bd04ab31" providerId="ADAL" clId="{F549FB2C-4FAA-4249-832C-57BF630FC6F5}" dt="2025-06-10T13:56:23.527" v="1330" actId="478"/>
          <ac:picMkLst>
            <pc:docMk/>
            <pc:sldMk cId="3386612154" sldId="306"/>
            <ac:picMk id="6146" creationId="{E1934616-683D-8EBB-672F-8561048BCE2B}"/>
          </ac:picMkLst>
        </pc:picChg>
        <pc:picChg chg="add mod">
          <ac:chgData name="Myers, Chelsea" userId="f282533b-c263-466c-86f9-3d67bd04ab31" providerId="ADAL" clId="{F549FB2C-4FAA-4249-832C-57BF630FC6F5}" dt="2025-06-10T13:58:20.707" v="1402" actId="1076"/>
          <ac:picMkLst>
            <pc:docMk/>
            <pc:sldMk cId="3386612154" sldId="306"/>
            <ac:picMk id="6148" creationId="{268DEC20-5628-A4CC-3A4E-2121B870B6A7}"/>
          </ac:picMkLst>
        </pc:picChg>
      </pc:sldChg>
      <pc:sldChg chg="addSp delSp modSp add mod">
        <pc:chgData name="Myers, Chelsea" userId="f282533b-c263-466c-86f9-3d67bd04ab31" providerId="ADAL" clId="{F549FB2C-4FAA-4249-832C-57BF630FC6F5}" dt="2025-06-10T14:09:55.068" v="1652" actId="1076"/>
        <pc:sldMkLst>
          <pc:docMk/>
          <pc:sldMk cId="1493231483" sldId="307"/>
        </pc:sldMkLst>
        <pc:spChg chg="mod">
          <ac:chgData name="Myers, Chelsea" userId="f282533b-c263-466c-86f9-3d67bd04ab31" providerId="ADAL" clId="{F549FB2C-4FAA-4249-832C-57BF630FC6F5}" dt="2025-06-10T14:05:04.066" v="1505" actId="26606"/>
          <ac:spMkLst>
            <pc:docMk/>
            <pc:sldMk cId="1493231483" sldId="307"/>
            <ac:spMk id="2" creationId="{3C4235C4-0D7D-674D-7AFC-58B0B62C86EE}"/>
          </ac:spMkLst>
        </pc:spChg>
        <pc:spChg chg="mod">
          <ac:chgData name="Myers, Chelsea" userId="f282533b-c263-466c-86f9-3d67bd04ab31" providerId="ADAL" clId="{F549FB2C-4FAA-4249-832C-57BF630FC6F5}" dt="2025-06-10T14:09:55.068" v="1652" actId="1076"/>
          <ac:spMkLst>
            <pc:docMk/>
            <pc:sldMk cId="1493231483" sldId="307"/>
            <ac:spMk id="3" creationId="{56CF506F-58BA-EE4F-3531-692394F851BD}"/>
          </ac:spMkLst>
        </pc:spChg>
        <pc:spChg chg="del">
          <ac:chgData name="Myers, Chelsea" userId="f282533b-c263-466c-86f9-3d67bd04ab31" providerId="ADAL" clId="{F549FB2C-4FAA-4249-832C-57BF630FC6F5}" dt="2025-06-10T14:05:04.066" v="1505" actId="26606"/>
          <ac:spMkLst>
            <pc:docMk/>
            <pc:sldMk cId="1493231483" sldId="307"/>
            <ac:spMk id="6158" creationId="{1DDC45DF-410C-580F-EF2D-13E7969D4316}"/>
          </ac:spMkLst>
        </pc:spChg>
        <pc:spChg chg="add">
          <ac:chgData name="Myers, Chelsea" userId="f282533b-c263-466c-86f9-3d67bd04ab31" providerId="ADAL" clId="{F549FB2C-4FAA-4249-832C-57BF630FC6F5}" dt="2025-06-10T14:05:04.066" v="1505" actId="26606"/>
          <ac:spMkLst>
            <pc:docMk/>
            <pc:sldMk cId="1493231483" sldId="307"/>
            <ac:spMk id="7175" creationId="{37B65277-82C6-6D08-6DCA-4A7DCC3B7136}"/>
          </ac:spMkLst>
        </pc:spChg>
        <pc:picChg chg="del">
          <ac:chgData name="Myers, Chelsea" userId="f282533b-c263-466c-86f9-3d67bd04ab31" providerId="ADAL" clId="{F549FB2C-4FAA-4249-832C-57BF630FC6F5}" dt="2025-06-10T14:04:56.441" v="1502" actId="478"/>
          <ac:picMkLst>
            <pc:docMk/>
            <pc:sldMk cId="1493231483" sldId="307"/>
            <ac:picMk id="6148" creationId="{663B17B1-21D3-4021-CA50-FD68740B4EA3}"/>
          </ac:picMkLst>
        </pc:picChg>
        <pc:picChg chg="add mod">
          <ac:chgData name="Myers, Chelsea" userId="f282533b-c263-466c-86f9-3d67bd04ab31" providerId="ADAL" clId="{F549FB2C-4FAA-4249-832C-57BF630FC6F5}" dt="2025-06-10T14:05:04.066" v="1505" actId="26606"/>
          <ac:picMkLst>
            <pc:docMk/>
            <pc:sldMk cId="1493231483" sldId="307"/>
            <ac:picMk id="7170" creationId="{FEF97E66-1DF2-E527-2588-709BDDD8CE4C}"/>
          </ac:picMkLst>
        </pc:picChg>
      </pc:sldChg>
      <pc:sldChg chg="addSp delSp modSp add mod">
        <pc:chgData name="Myers, Chelsea" userId="f282533b-c263-466c-86f9-3d67bd04ab31" providerId="ADAL" clId="{F549FB2C-4FAA-4249-832C-57BF630FC6F5}" dt="2025-06-10T14:15:42.053" v="1674" actId="255"/>
        <pc:sldMkLst>
          <pc:docMk/>
          <pc:sldMk cId="459288271" sldId="308"/>
        </pc:sldMkLst>
        <pc:spChg chg="mod">
          <ac:chgData name="Myers, Chelsea" userId="f282533b-c263-466c-86f9-3d67bd04ab31" providerId="ADAL" clId="{F549FB2C-4FAA-4249-832C-57BF630FC6F5}" dt="2025-06-10T14:13:38.122" v="1666" actId="26606"/>
          <ac:spMkLst>
            <pc:docMk/>
            <pc:sldMk cId="459288271" sldId="308"/>
            <ac:spMk id="2" creationId="{A5D5489B-D1FB-A1CE-C511-14ADC59CC330}"/>
          </ac:spMkLst>
        </pc:spChg>
        <pc:spChg chg="mod">
          <ac:chgData name="Myers, Chelsea" userId="f282533b-c263-466c-86f9-3d67bd04ab31" providerId="ADAL" clId="{F549FB2C-4FAA-4249-832C-57BF630FC6F5}" dt="2025-06-10T14:15:42.053" v="1674" actId="255"/>
          <ac:spMkLst>
            <pc:docMk/>
            <pc:sldMk cId="459288271" sldId="308"/>
            <ac:spMk id="3" creationId="{49A869C1-0E33-0AD6-9EA0-688C3DD8F39E}"/>
          </ac:spMkLst>
        </pc:spChg>
        <pc:spChg chg="del">
          <ac:chgData name="Myers, Chelsea" userId="f282533b-c263-466c-86f9-3d67bd04ab31" providerId="ADAL" clId="{F549FB2C-4FAA-4249-832C-57BF630FC6F5}" dt="2025-06-10T14:13:38.122" v="1666" actId="26606"/>
          <ac:spMkLst>
            <pc:docMk/>
            <pc:sldMk cId="459288271" sldId="308"/>
            <ac:spMk id="7175" creationId="{29E3D969-64D2-7695-4185-F21677344054}"/>
          </ac:spMkLst>
        </pc:spChg>
        <pc:spChg chg="add">
          <ac:chgData name="Myers, Chelsea" userId="f282533b-c263-466c-86f9-3d67bd04ab31" providerId="ADAL" clId="{F549FB2C-4FAA-4249-832C-57BF630FC6F5}" dt="2025-06-10T14:13:38.122" v="1666" actId="26606"/>
          <ac:spMkLst>
            <pc:docMk/>
            <pc:sldMk cId="459288271" sldId="308"/>
            <ac:spMk id="8199" creationId="{C20CE451-818C-E63D-258B-234B6C543D34}"/>
          </ac:spMkLst>
        </pc:spChg>
        <pc:picChg chg="del">
          <ac:chgData name="Myers, Chelsea" userId="f282533b-c263-466c-86f9-3d67bd04ab31" providerId="ADAL" clId="{F549FB2C-4FAA-4249-832C-57BF630FC6F5}" dt="2025-06-10T14:13:32.747" v="1664" actId="478"/>
          <ac:picMkLst>
            <pc:docMk/>
            <pc:sldMk cId="459288271" sldId="308"/>
            <ac:picMk id="7170" creationId="{171AFF27-C299-C270-06F9-3A9815070F5C}"/>
          </ac:picMkLst>
        </pc:picChg>
        <pc:picChg chg="add mod">
          <ac:chgData name="Myers, Chelsea" userId="f282533b-c263-466c-86f9-3d67bd04ab31" providerId="ADAL" clId="{F549FB2C-4FAA-4249-832C-57BF630FC6F5}" dt="2025-06-10T14:13:38.122" v="1666" actId="26606"/>
          <ac:picMkLst>
            <pc:docMk/>
            <pc:sldMk cId="459288271" sldId="308"/>
            <ac:picMk id="8194" creationId="{8625CCFC-CC6D-1DCE-9866-A7D3263E7558}"/>
          </ac:picMkLst>
        </pc:picChg>
      </pc:sldChg>
      <pc:sldChg chg="addSp delSp modSp add mod">
        <pc:chgData name="Myers, Chelsea" userId="f282533b-c263-466c-86f9-3d67bd04ab31" providerId="ADAL" clId="{F549FB2C-4FAA-4249-832C-57BF630FC6F5}" dt="2025-06-10T14:17:35.028" v="1685" actId="26606"/>
        <pc:sldMkLst>
          <pc:docMk/>
          <pc:sldMk cId="1281587811" sldId="309"/>
        </pc:sldMkLst>
        <pc:spChg chg="mod">
          <ac:chgData name="Myers, Chelsea" userId="f282533b-c263-466c-86f9-3d67bd04ab31" providerId="ADAL" clId="{F549FB2C-4FAA-4249-832C-57BF630FC6F5}" dt="2025-06-10T14:17:35.028" v="1685" actId="26606"/>
          <ac:spMkLst>
            <pc:docMk/>
            <pc:sldMk cId="1281587811" sldId="309"/>
            <ac:spMk id="2" creationId="{2B060324-400D-0548-533E-44F2F61E6E80}"/>
          </ac:spMkLst>
        </pc:spChg>
        <pc:spChg chg="mod">
          <ac:chgData name="Myers, Chelsea" userId="f282533b-c263-466c-86f9-3d67bd04ab31" providerId="ADAL" clId="{F549FB2C-4FAA-4249-832C-57BF630FC6F5}" dt="2025-06-10T14:17:35.028" v="1685" actId="26606"/>
          <ac:spMkLst>
            <pc:docMk/>
            <pc:sldMk cId="1281587811" sldId="309"/>
            <ac:spMk id="3" creationId="{C5030DE1-FAAA-0A47-6A00-88D7FF66F6D7}"/>
          </ac:spMkLst>
        </pc:spChg>
        <pc:spChg chg="del">
          <ac:chgData name="Myers, Chelsea" userId="f282533b-c263-466c-86f9-3d67bd04ab31" providerId="ADAL" clId="{F549FB2C-4FAA-4249-832C-57BF630FC6F5}" dt="2025-06-10T14:17:35.028" v="1685" actId="26606"/>
          <ac:spMkLst>
            <pc:docMk/>
            <pc:sldMk cId="1281587811" sldId="309"/>
            <ac:spMk id="8199" creationId="{CAAA7950-B893-8541-ACF4-9C92C954E632}"/>
          </ac:spMkLst>
        </pc:spChg>
        <pc:spChg chg="add">
          <ac:chgData name="Myers, Chelsea" userId="f282533b-c263-466c-86f9-3d67bd04ab31" providerId="ADAL" clId="{F549FB2C-4FAA-4249-832C-57BF630FC6F5}" dt="2025-06-10T14:17:35.028" v="1685" actId="26606"/>
          <ac:spMkLst>
            <pc:docMk/>
            <pc:sldMk cId="1281587811" sldId="309"/>
            <ac:spMk id="10247" creationId="{2961259D-605E-E200-FF9F-7C8C71D7C8E4}"/>
          </ac:spMkLst>
        </pc:spChg>
        <pc:picChg chg="del">
          <ac:chgData name="Myers, Chelsea" userId="f282533b-c263-466c-86f9-3d67bd04ab31" providerId="ADAL" clId="{F549FB2C-4FAA-4249-832C-57BF630FC6F5}" dt="2025-06-10T14:17:29.882" v="1683" actId="478"/>
          <ac:picMkLst>
            <pc:docMk/>
            <pc:sldMk cId="1281587811" sldId="309"/>
            <ac:picMk id="8194" creationId="{9550982F-6396-7AE9-B81E-5C4936CD0538}"/>
          </ac:picMkLst>
        </pc:picChg>
        <pc:picChg chg="add mod">
          <ac:chgData name="Myers, Chelsea" userId="f282533b-c263-466c-86f9-3d67bd04ab31" providerId="ADAL" clId="{F549FB2C-4FAA-4249-832C-57BF630FC6F5}" dt="2025-06-10T14:17:35.028" v="1685" actId="26606"/>
          <ac:picMkLst>
            <pc:docMk/>
            <pc:sldMk cId="1281587811" sldId="309"/>
            <ac:picMk id="10242" creationId="{C7614360-3229-8F66-3D2B-00EDC704A526}"/>
          </ac:picMkLst>
        </pc:picChg>
      </pc:sldChg>
    </pc:docChg>
  </pc:docChgLst>
  <pc:docChgLst>
    <pc:chgData name="Myers, Chelsea" userId="f282533b-c263-466c-86f9-3d67bd04ab31" providerId="ADAL" clId="{85BF1A3E-68ED-40E9-BAEB-2FFD54F6F780}"/>
    <pc:docChg chg="undo custSel delSld modSld">
      <pc:chgData name="Myers, Chelsea" userId="f282533b-c263-466c-86f9-3d67bd04ab31" providerId="ADAL" clId="{85BF1A3E-68ED-40E9-BAEB-2FFD54F6F780}" dt="2024-06-09T20:58:05.456" v="258" actId="255"/>
      <pc:docMkLst>
        <pc:docMk/>
      </pc:docMkLst>
      <pc:sldChg chg="addSp delSp modSp mod">
        <pc:chgData name="Myers, Chelsea" userId="f282533b-c263-466c-86f9-3d67bd04ab31" providerId="ADAL" clId="{85BF1A3E-68ED-40E9-BAEB-2FFD54F6F780}" dt="2024-06-09T20:45:12.167" v="4"/>
        <pc:sldMkLst>
          <pc:docMk/>
          <pc:sldMk cId="0" sldId="256"/>
        </pc:sldMkLst>
      </pc:sldChg>
      <pc:sldChg chg="addSp modSp mod setBg">
        <pc:chgData name="Myers, Chelsea" userId="f282533b-c263-466c-86f9-3d67bd04ab31" providerId="ADAL" clId="{85BF1A3E-68ED-40E9-BAEB-2FFD54F6F780}" dt="2024-06-09T20:46:28.809" v="14" actId="255"/>
        <pc:sldMkLst>
          <pc:docMk/>
          <pc:sldMk cId="0" sldId="257"/>
        </pc:sldMkLst>
      </pc:sldChg>
      <pc:sldChg chg="addSp delSp modSp mod setBg">
        <pc:chgData name="Myers, Chelsea" userId="f282533b-c263-466c-86f9-3d67bd04ab31" providerId="ADAL" clId="{85BF1A3E-68ED-40E9-BAEB-2FFD54F6F780}" dt="2024-06-09T20:47:50.877" v="37" actId="26606"/>
        <pc:sldMkLst>
          <pc:docMk/>
          <pc:sldMk cId="0" sldId="258"/>
        </pc:sldMkLst>
      </pc:sldChg>
      <pc:sldChg chg="addSp modSp mod setBg">
        <pc:chgData name="Myers, Chelsea" userId="f282533b-c263-466c-86f9-3d67bd04ab31" providerId="ADAL" clId="{85BF1A3E-68ED-40E9-BAEB-2FFD54F6F780}" dt="2024-06-09T20:49:19.704" v="45" actId="255"/>
        <pc:sldMkLst>
          <pc:docMk/>
          <pc:sldMk cId="0" sldId="259"/>
        </pc:sldMkLst>
      </pc:sldChg>
      <pc:sldChg chg="addSp modSp mod setBg">
        <pc:chgData name="Myers, Chelsea" userId="f282533b-c263-466c-86f9-3d67bd04ab31" providerId="ADAL" clId="{85BF1A3E-68ED-40E9-BAEB-2FFD54F6F780}" dt="2024-06-09T20:50:05.738" v="53" actId="255"/>
        <pc:sldMkLst>
          <pc:docMk/>
          <pc:sldMk cId="0" sldId="260"/>
        </pc:sldMkLst>
      </pc:sldChg>
      <pc:sldChg chg="addSp delSp modSp mod setBg">
        <pc:chgData name="Myers, Chelsea" userId="f282533b-c263-466c-86f9-3d67bd04ab31" providerId="ADAL" clId="{85BF1A3E-68ED-40E9-BAEB-2FFD54F6F780}" dt="2024-06-09T20:52:31.320" v="66" actId="255"/>
        <pc:sldMkLst>
          <pc:docMk/>
          <pc:sldMk cId="0" sldId="261"/>
        </pc:sldMkLst>
      </pc:sldChg>
      <pc:sldChg chg="addSp modSp mod setBg">
        <pc:chgData name="Myers, Chelsea" userId="f282533b-c263-466c-86f9-3d67bd04ab31" providerId="ADAL" clId="{85BF1A3E-68ED-40E9-BAEB-2FFD54F6F780}" dt="2024-06-09T20:53:16.784" v="74" actId="255"/>
        <pc:sldMkLst>
          <pc:docMk/>
          <pc:sldMk cId="0" sldId="262"/>
        </pc:sldMkLst>
      </pc:sldChg>
      <pc:sldChg chg="addSp modSp mod setBg modNotesTx">
        <pc:chgData name="Myers, Chelsea" userId="f282533b-c263-466c-86f9-3d67bd04ab31" providerId="ADAL" clId="{85BF1A3E-68ED-40E9-BAEB-2FFD54F6F780}" dt="2024-06-09T20:54:52.724" v="87" actId="20577"/>
        <pc:sldMkLst>
          <pc:docMk/>
          <pc:sldMk cId="0" sldId="263"/>
        </pc:sldMkLst>
      </pc:sldChg>
      <pc:sldChg chg="modSp del">
        <pc:chgData name="Myers, Chelsea" userId="f282533b-c263-466c-86f9-3d67bd04ab31" providerId="ADAL" clId="{85BF1A3E-68ED-40E9-BAEB-2FFD54F6F780}" dt="2024-06-09T20:50:28.750" v="54" actId="47"/>
        <pc:sldMkLst>
          <pc:docMk/>
          <pc:sldMk cId="0" sldId="264"/>
        </pc:sldMkLst>
      </pc:sldChg>
      <pc:sldChg chg="addSp modSp mod setBg modNotesTx">
        <pc:chgData name="Myers, Chelsea" userId="f282533b-c263-466c-86f9-3d67bd04ab31" providerId="ADAL" clId="{85BF1A3E-68ED-40E9-BAEB-2FFD54F6F780}" dt="2024-06-09T20:58:05.456" v="258" actId="255"/>
        <pc:sldMkLst>
          <pc:docMk/>
          <pc:sldMk cId="0" sldId="265"/>
        </pc:sldMkLst>
      </pc:sldChg>
      <pc:sldChg chg="modSp del">
        <pc:chgData name="Myers, Chelsea" userId="f282533b-c263-466c-86f9-3d67bd04ab31" providerId="ADAL" clId="{85BF1A3E-68ED-40E9-BAEB-2FFD54F6F780}" dt="2024-06-09T20:57:44.910" v="255" actId="47"/>
        <pc:sldMkLst>
          <pc:docMk/>
          <pc:sldMk cId="921994789" sldId="266"/>
        </pc:sldMkLst>
      </pc:sldChg>
      <pc:sldChg chg="modSp del">
        <pc:chgData name="Myers, Chelsea" userId="f282533b-c263-466c-86f9-3d67bd04ab31" providerId="ADAL" clId="{85BF1A3E-68ED-40E9-BAEB-2FFD54F6F780}" dt="2024-06-09T20:57:46.138" v="256" actId="47"/>
        <pc:sldMkLst>
          <pc:docMk/>
          <pc:sldMk cId="2716776189" sldId="267"/>
        </pc:sldMkLst>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0968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46C3D1-23E0-95E3-D974-DB5A91A470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E4E203-EEFD-7A60-695B-50FFA16C2295}"/>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D61160AF-9336-CB55-3A8C-A4747E7A42F7}"/>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62B89520-75B6-13C9-C86D-056A26470D0E}"/>
              </a:ext>
            </a:extLst>
          </p:cNvPr>
          <p:cNvSpPr>
            <a:spLocks noGrp="1"/>
          </p:cNvSpPr>
          <p:nvPr>
            <p:ph type="sldNum" sz="quarter" idx="5"/>
          </p:nvPr>
        </p:nvSpPr>
        <p:spPr/>
      </p:sp>
    </p:spTree>
    <p:extLst>
      <p:ext uri="{BB962C8B-B14F-4D97-AF65-F5344CB8AC3E}">
        <p14:creationId xmlns:p14="http://schemas.microsoft.com/office/powerpoint/2010/main" val="95079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34793D-7F01-0BCF-6157-933437585D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795116-5DB1-96A1-CF3C-82478F762B7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17F479EE-946A-DD7B-7540-E343F59E1AAA}"/>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FA6D79C9-FD6B-43B2-A916-6570DE7E4066}"/>
              </a:ext>
            </a:extLst>
          </p:cNvPr>
          <p:cNvSpPr>
            <a:spLocks noGrp="1"/>
          </p:cNvSpPr>
          <p:nvPr>
            <p:ph type="sldNum" sz="quarter" idx="5"/>
          </p:nvPr>
        </p:nvSpPr>
        <p:spPr/>
      </p:sp>
    </p:spTree>
    <p:extLst>
      <p:ext uri="{BB962C8B-B14F-4D97-AF65-F5344CB8AC3E}">
        <p14:creationId xmlns:p14="http://schemas.microsoft.com/office/powerpoint/2010/main" val="2111738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62BF4-6145-A3C1-9547-3070F150A4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684E49-FE84-956D-5E1B-0733C545C6F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DA5E0C24-40ED-89E0-7DC6-D86B9551D874}"/>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9F5E1F34-7590-C442-736A-56E7CAB307D5}"/>
              </a:ext>
            </a:extLst>
          </p:cNvPr>
          <p:cNvSpPr>
            <a:spLocks noGrp="1"/>
          </p:cNvSpPr>
          <p:nvPr>
            <p:ph type="sldNum" sz="quarter" idx="5"/>
          </p:nvPr>
        </p:nvSpPr>
        <p:spPr/>
      </p:sp>
    </p:spTree>
    <p:extLst>
      <p:ext uri="{BB962C8B-B14F-4D97-AF65-F5344CB8AC3E}">
        <p14:creationId xmlns:p14="http://schemas.microsoft.com/office/powerpoint/2010/main" val="424297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F3FA8B-6F59-0A62-D69F-2EAE090D31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721062-6639-1A12-5AA4-06316FE1C83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F01E6CC-D4DE-CE6D-A623-D2BC7922DFFB}"/>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60C7C3CB-B8D9-B808-BDCF-33CC48BB7F64}"/>
              </a:ext>
            </a:extLst>
          </p:cNvPr>
          <p:cNvSpPr>
            <a:spLocks noGrp="1"/>
          </p:cNvSpPr>
          <p:nvPr>
            <p:ph type="sldNum" sz="quarter" idx="5"/>
          </p:nvPr>
        </p:nvSpPr>
        <p:spPr/>
      </p:sp>
    </p:spTree>
    <p:extLst>
      <p:ext uri="{BB962C8B-B14F-4D97-AF65-F5344CB8AC3E}">
        <p14:creationId xmlns:p14="http://schemas.microsoft.com/office/powerpoint/2010/main" val="18444778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8A940-7583-CEC4-9A27-408EF38166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C1E4C9-890B-A385-602D-7D4CC82965C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CC1163D-5016-3ED3-CD0C-42E94954B71E}"/>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2FFBB47B-FC15-4F00-A6E0-A0A557AD46EE}"/>
              </a:ext>
            </a:extLst>
          </p:cNvPr>
          <p:cNvSpPr>
            <a:spLocks noGrp="1"/>
          </p:cNvSpPr>
          <p:nvPr>
            <p:ph type="sldNum" sz="quarter" idx="5"/>
          </p:nvPr>
        </p:nvSpPr>
        <p:spPr/>
      </p:sp>
    </p:spTree>
    <p:extLst>
      <p:ext uri="{BB962C8B-B14F-4D97-AF65-F5344CB8AC3E}">
        <p14:creationId xmlns:p14="http://schemas.microsoft.com/office/powerpoint/2010/main" val="23281323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ED773-D770-AB82-EEE1-0D5E2EF054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3624EC-ECD4-206F-309A-EB59F597C28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8AFE3A5C-D4D0-2614-F334-DB9409158E56}"/>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EE6471C8-6997-46B6-99F7-B47C904F2EEE}"/>
              </a:ext>
            </a:extLst>
          </p:cNvPr>
          <p:cNvSpPr>
            <a:spLocks noGrp="1"/>
          </p:cNvSpPr>
          <p:nvPr>
            <p:ph type="sldNum" sz="quarter" idx="5"/>
          </p:nvPr>
        </p:nvSpPr>
        <p:spPr/>
      </p:sp>
    </p:spTree>
    <p:extLst>
      <p:ext uri="{BB962C8B-B14F-4D97-AF65-F5344CB8AC3E}">
        <p14:creationId xmlns:p14="http://schemas.microsoft.com/office/powerpoint/2010/main" val="2567391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D6EBBF-6E11-4CA9-CB29-058CFC2D20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C09899-AA05-98E5-97AA-E7B51E6471AB}"/>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9B404A0-02A5-7983-2719-C9FB626B561D}"/>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FB4BB380-9E94-B007-2B72-0B973A839CD4}"/>
              </a:ext>
            </a:extLst>
          </p:cNvPr>
          <p:cNvSpPr>
            <a:spLocks noGrp="1"/>
          </p:cNvSpPr>
          <p:nvPr>
            <p:ph type="sldNum" sz="quarter" idx="5"/>
          </p:nvPr>
        </p:nvSpPr>
        <p:spPr/>
      </p:sp>
    </p:spTree>
    <p:extLst>
      <p:ext uri="{BB962C8B-B14F-4D97-AF65-F5344CB8AC3E}">
        <p14:creationId xmlns:p14="http://schemas.microsoft.com/office/powerpoint/2010/main" val="327354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Taylor's family background instilled a strong work ethic in him, and his education at Phillips Exeter Academy laid the foundation for his analytical skills. Although he initially planned to pursue law, his eyesight issues redirected him towards a more practical career in the industrial field.  The eyesight issue may or may not have been the real reason for his departure.</a:t>
            </a:r>
          </a:p>
          <a:p>
            <a:endParaRPr dirty="0"/>
          </a:p>
        </p:txBody>
      </p:sp>
      <p:sp>
        <p:nvSpPr>
          <p:cNvPr id="4" name="Slide Number Placeholder 3"/>
          <p:cNvSpPr>
            <a:spLocks noGrp="1"/>
          </p:cNvSpPr>
          <p:nvPr>
            <p:ph type="sldNum" sz="quarter" idx="5"/>
          </p:nvPr>
        </p:nvSpPr>
        <p:spPr/>
      </p:sp>
    </p:spTree>
    <p:extLst>
      <p:ext uri="{BB962C8B-B14F-4D97-AF65-F5344CB8AC3E}">
        <p14:creationId xmlns:p14="http://schemas.microsoft.com/office/powerpoint/2010/main" val="878608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Taylor's apprenticeship provided him with essential hands-on experience in the mechanical field, which was crucial for his later work. At Midvale Steel Works, he demonstrated his potential by rapidly advancing to the role of chief engineer, where he began to observe and address inefficiencies in work processes.</a:t>
            </a:r>
          </a:p>
        </p:txBody>
      </p:sp>
      <p:sp>
        <p:nvSpPr>
          <p:cNvPr id="4" name="Slide Number Placeholder 3"/>
          <p:cNvSpPr>
            <a:spLocks noGrp="1"/>
          </p:cNvSpPr>
          <p:nvPr>
            <p:ph type="sldNum" sz="quarter" idx="5"/>
          </p:nvPr>
        </p:nvSpPr>
        <p:spPr/>
      </p:sp>
    </p:spTree>
    <p:extLst>
      <p:ext uri="{BB962C8B-B14F-4D97-AF65-F5344CB8AC3E}">
        <p14:creationId xmlns:p14="http://schemas.microsoft.com/office/powerpoint/2010/main" val="2670190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Taylor's apprenticeship provided him with essential hands-on experience in the mechanical field, which was crucial for his later work. At Midvale Steel Works, he demonstrated his potential by rapidly advancing to the role of chief engineer, where he began to observe and address inefficiencies in work processes.</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Taylor's methods had a profound impact on the industrial world, with many industries adopting his principles to boost productivity. However, his approach also faced criticism for dehumanizing workers and reducing them to mere components in a machine-like system. This controversy highlighted the need for balancing efficiency with worker well-being.</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extLst>
      <p:ext uri="{BB962C8B-B14F-4D97-AF65-F5344CB8AC3E}">
        <p14:creationId xmlns:p14="http://schemas.microsoft.com/office/powerpoint/2010/main" val="2471151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D722B3-7060-E8B5-EDB9-CBD8B3FC4A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E9561A-E1AE-8743-B272-2AE93C1C34E4}"/>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FF5E8561-E795-C73F-A90E-D654BE1FC9DB}"/>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45E587CF-AC96-38E4-91B5-F26B013442BF}"/>
              </a:ext>
            </a:extLst>
          </p:cNvPr>
          <p:cNvSpPr>
            <a:spLocks noGrp="1"/>
          </p:cNvSpPr>
          <p:nvPr>
            <p:ph type="sldNum" sz="quarter" idx="5"/>
          </p:nvPr>
        </p:nvSpPr>
        <p:spPr/>
      </p:sp>
    </p:spTree>
    <p:extLst>
      <p:ext uri="{BB962C8B-B14F-4D97-AF65-F5344CB8AC3E}">
        <p14:creationId xmlns:p14="http://schemas.microsoft.com/office/powerpoint/2010/main" val="1291707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867C-8283-45D1-A4EF-DFA56306F762}"/>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6EFCE7F3-F3C8-F052-EF9B-B932E93C85D3}"/>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43E3E9F5-EEA0-E7A3-D3D8-ED022B7E9B24}"/>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28BCB244-B7B8-3C50-554B-81205F770A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A5FA55-F390-3835-C12F-974173AE5364}"/>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34049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82265-AE0B-0379-65B1-AEF6249766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D40513-81C1-4D5F-91C8-D666136735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36FA6-5C2A-DB62-DF3B-E3CD533585BC}"/>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9FD5EED7-53CA-C467-0B2A-8F99A2015F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A1B845-A830-8B0D-E49B-C0775C689550}"/>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26827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6FC759-34BE-F874-AD44-178FF76897C6}"/>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A882FF-8441-1B28-E16B-3E8AF0A9A5CC}"/>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009451-3E53-7CA5-1969-867C71874EF6}"/>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2103D2ED-4588-D239-10C5-2107A0FCF1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EE619E-BC59-1559-6BF8-26927D04E033}"/>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68230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B08BF-AA15-C545-1346-9895B1666E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DF9738-1B66-B73E-B571-0C13521577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6AA11F-201A-5785-A647-DAB97911414E}"/>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13F782BF-48B1-69B4-116F-DB8B420F70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D27A4-2E1C-1852-8572-A53AC3EE9526}"/>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06851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2395B-97C7-1EC9-50E6-7E8C1FFAC0BE}"/>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648674AD-8B37-6B55-41B2-2CAF407A40C5}"/>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D2CC8C-3E96-6BA6-2E25-32BB93F02739}"/>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86CDA31F-A5C6-0C30-D87F-AB9812F8B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5488F6-FD1F-DE55-69ED-AADC9084E537}"/>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1507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2513A-EC40-68F7-5FD7-61A710ED20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B5799-B719-9D71-24EB-803B60ABC16A}"/>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812BDF-6FF1-DD23-4FB0-E8AB17175AA6}"/>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443C80-3B0B-1E10-33AC-C12DDF1DB47B}"/>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6" name="Footer Placeholder 5">
            <a:extLst>
              <a:ext uri="{FF2B5EF4-FFF2-40B4-BE49-F238E27FC236}">
                <a16:creationId xmlns:a16="http://schemas.microsoft.com/office/drawing/2014/main" id="{59EE9D8B-89E1-952A-3152-6DFFEAD176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63CA0-B5AF-69F4-B2A3-C2E94FAC1B9D}"/>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84000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0EFBE-1419-E86E-4FF1-02BF11875150}"/>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D64667-5CAC-048A-C9C5-DD2E274A5AE9}"/>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C02D9FDB-16A0-EB35-E23E-2E51248B147A}"/>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6EA475-6E2A-106F-A14F-B0A1A26CD27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99E10A38-A1E2-3E94-F213-5D24B526B197}"/>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8174C3-7547-B643-EB88-8FD678A56217}"/>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8" name="Footer Placeholder 7">
            <a:extLst>
              <a:ext uri="{FF2B5EF4-FFF2-40B4-BE49-F238E27FC236}">
                <a16:creationId xmlns:a16="http://schemas.microsoft.com/office/drawing/2014/main" id="{D9AFEBB5-DE30-E29B-93B5-6DA78C6FF4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8ACC61-6BE9-70EA-5B05-58149792568F}"/>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7962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5B5EF-69AA-F8D4-A6A9-BB358E6CC58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B8BC02-30AB-7687-B335-FBF8635DB314}"/>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4" name="Footer Placeholder 3">
            <a:extLst>
              <a:ext uri="{FF2B5EF4-FFF2-40B4-BE49-F238E27FC236}">
                <a16:creationId xmlns:a16="http://schemas.microsoft.com/office/drawing/2014/main" id="{831FBC36-C90B-27E0-FF8E-6D97F1B7CB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3BE3A9-8505-B4F7-0089-9F6D788E5674}"/>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20353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FFEBB9-6DD5-3AE1-1661-5345175FE08F}"/>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3" name="Footer Placeholder 2">
            <a:extLst>
              <a:ext uri="{FF2B5EF4-FFF2-40B4-BE49-F238E27FC236}">
                <a16:creationId xmlns:a16="http://schemas.microsoft.com/office/drawing/2014/main" id="{814ADF2E-4E43-2CA4-5C00-CFC2207057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CEA8E7-80A4-41ED-5912-CF6A51EC0A31}"/>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609407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466A7-284C-A87A-C535-F27CD7F5CC7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8091772B-AC92-185B-26BE-672B37001709}"/>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239964-F105-B886-B21F-2F378DB3FDD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24ECFB26-39FC-D74A-1C5D-447FC9A77BC4}"/>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6" name="Footer Placeholder 5">
            <a:extLst>
              <a:ext uri="{FF2B5EF4-FFF2-40B4-BE49-F238E27FC236}">
                <a16:creationId xmlns:a16="http://schemas.microsoft.com/office/drawing/2014/main" id="{25303389-DC1A-1C67-4EC7-E26C387D5C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CB3BEB-DD67-6D3C-B697-C30C5BAB96A9}"/>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55879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9C71E-5D20-6B76-BB23-359E431511B4}"/>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CBBE504-505C-FC63-28D9-16BE70741E67}"/>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7D28486B-151F-2840-8B52-A82478C3A65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2DB29CA-E81A-1010-F9F5-C06A5CE2D6C7}"/>
              </a:ext>
            </a:extLst>
          </p:cNvPr>
          <p:cNvSpPr>
            <a:spLocks noGrp="1"/>
          </p:cNvSpPr>
          <p:nvPr>
            <p:ph type="dt" sz="half" idx="10"/>
          </p:nvPr>
        </p:nvSpPr>
        <p:spPr/>
        <p:txBody>
          <a:bodyPr/>
          <a:lstStyle/>
          <a:p>
            <a:fld id="{5BCAD085-E8A6-8845-BD4E-CB4CCA059FC4}" type="datetimeFigureOut">
              <a:rPr lang="en-US" smtClean="0"/>
              <a:t>6/10/2025</a:t>
            </a:fld>
            <a:endParaRPr lang="en-US"/>
          </a:p>
        </p:txBody>
      </p:sp>
      <p:sp>
        <p:nvSpPr>
          <p:cNvPr id="6" name="Footer Placeholder 5">
            <a:extLst>
              <a:ext uri="{FF2B5EF4-FFF2-40B4-BE49-F238E27FC236}">
                <a16:creationId xmlns:a16="http://schemas.microsoft.com/office/drawing/2014/main" id="{713BFD49-B1F2-88DE-DC53-CD26EEEB79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BF215F-7FDA-F924-0FC5-56FE82B677A5}"/>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31900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F540A3-A0AA-5B1C-900D-AA318B93C2AD}"/>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EB0BE6-885F-763B-CC11-B6E7485D93F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7110E-25D0-0D6C-4BCB-611197F4B10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5BCAD085-E8A6-8845-BD4E-CB4CCA059FC4}" type="datetimeFigureOut">
              <a:rPr lang="en-US" smtClean="0"/>
              <a:t>6/10/2025</a:t>
            </a:fld>
            <a:endParaRPr lang="en-US"/>
          </a:p>
        </p:txBody>
      </p:sp>
      <p:sp>
        <p:nvSpPr>
          <p:cNvPr id="5" name="Footer Placeholder 4">
            <a:extLst>
              <a:ext uri="{FF2B5EF4-FFF2-40B4-BE49-F238E27FC236}">
                <a16:creationId xmlns:a16="http://schemas.microsoft.com/office/drawing/2014/main" id="{67D33BC5-7A00-BFE0-D516-26BD370A4A0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A3571D-E995-7DCB-3004-EF62E71E0163}"/>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263865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goodreads.com/work/quotes/94316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Cheaper_by_the_Dozen"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Isometric Abstract Cubes">
            <a:extLst>
              <a:ext uri="{FF2B5EF4-FFF2-40B4-BE49-F238E27FC236}">
                <a16:creationId xmlns:a16="http://schemas.microsoft.com/office/drawing/2014/main" id="{3CA47297-FF04-CF4F-C6EE-7860CF225DA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16518" r="8267" b="-1"/>
          <a:stretch/>
        </p:blipFill>
        <p:spPr>
          <a:xfrm>
            <a:off x="-2285" y="10"/>
            <a:ext cx="9143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US" dirty="0">
                <a:solidFill>
                  <a:srgbClr val="FFFFFF"/>
                </a:solidFill>
              </a:rPr>
              <a:t>The History of UX Research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2AE4B3-C548-D34D-BE01-A10D3E67951D}"/>
            </a:ext>
          </a:extLst>
        </p:cNvPr>
        <p:cNvGrpSpPr/>
        <p:nvPr/>
      </p:nvGrpSpPr>
      <p:grpSpPr>
        <a:xfrm>
          <a:off x="0" y="0"/>
          <a:ext cx="0" cy="0"/>
          <a:chOff x="0" y="0"/>
          <a:chExt cx="0" cy="0"/>
        </a:xfrm>
      </p:grpSpPr>
      <p:sp useBgFill="1">
        <p:nvSpPr>
          <p:cNvPr id="5134" name="Rectangle 5133">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854C07-C028-B6CB-7C40-CBC8B90D68AD}"/>
              </a:ext>
            </a:extLst>
          </p:cNvPr>
          <p:cNvSpPr>
            <a:spLocks noGrp="1"/>
          </p:cNvSpPr>
          <p:nvPr>
            <p:ph type="title"/>
          </p:nvPr>
        </p:nvSpPr>
        <p:spPr>
          <a:xfrm>
            <a:off x="459486" y="1114923"/>
            <a:ext cx="3466164" cy="1360728"/>
          </a:xfrm>
        </p:spPr>
        <p:txBody>
          <a:bodyPr anchor="b">
            <a:normAutofit/>
          </a:bodyPr>
          <a:lstStyle/>
          <a:p>
            <a:r>
              <a:rPr lang="en-US" sz="2800"/>
              <a:t>Early Anthropometry &amp; Workshop Standardization</a:t>
            </a:r>
          </a:p>
        </p:txBody>
      </p:sp>
      <p:sp>
        <p:nvSpPr>
          <p:cNvPr id="3" name="Content Placeholder 2">
            <a:extLst>
              <a:ext uri="{FF2B5EF4-FFF2-40B4-BE49-F238E27FC236}">
                <a16:creationId xmlns:a16="http://schemas.microsoft.com/office/drawing/2014/main" id="{54FEE4BC-BBF0-26AC-0BA9-D31B4CF60D7B}"/>
              </a:ext>
            </a:extLst>
          </p:cNvPr>
          <p:cNvSpPr>
            <a:spLocks noGrp="1"/>
          </p:cNvSpPr>
          <p:nvPr>
            <p:ph idx="1"/>
          </p:nvPr>
        </p:nvSpPr>
        <p:spPr>
          <a:xfrm>
            <a:off x="459486" y="2584058"/>
            <a:ext cx="3466164" cy="3159018"/>
          </a:xfrm>
        </p:spPr>
        <p:txBody>
          <a:bodyPr>
            <a:normAutofit/>
          </a:bodyPr>
          <a:lstStyle/>
          <a:p>
            <a:r>
              <a:rPr lang="en-US" sz="1800" dirty="0"/>
              <a:t>Measured Human Dimensions to Design Better Tools &amp; Workstations</a:t>
            </a:r>
          </a:p>
          <a:p>
            <a:r>
              <a:rPr lang="en-US" sz="1800" dirty="0"/>
              <a:t>Recognized Value of Accommodating Human Variation</a:t>
            </a:r>
          </a:p>
          <a:p>
            <a:r>
              <a:rPr lang="en-US" sz="1800" dirty="0"/>
              <a:t>Introduced Adjustable Chairs, Desks, Tools (1910s)</a:t>
            </a:r>
          </a:p>
          <a:p>
            <a:r>
              <a:rPr lang="en-US" sz="1800" dirty="0"/>
              <a:t>Foreshadowed Modern Attention to Accessibility &amp; Inclusivity</a:t>
            </a:r>
          </a:p>
          <a:p>
            <a:endParaRPr lang="en-US" sz="1600" dirty="0"/>
          </a:p>
        </p:txBody>
      </p:sp>
      <p:pic>
        <p:nvPicPr>
          <p:cNvPr id="5124" name="Picture 4" descr="Oak Antique 1910 Adjustable Swivel Office or Library Desk Chair, Signed  Johnson">
            <a:extLst>
              <a:ext uri="{FF2B5EF4-FFF2-40B4-BE49-F238E27FC236}">
                <a16:creationId xmlns:a16="http://schemas.microsoft.com/office/drawing/2014/main" id="{9DE08BB7-1B8C-C3DA-AFB6-DFA6DFC48A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6526" r="27646"/>
          <a:stretch>
            <a:fillRect/>
          </a:stretch>
        </p:blipFill>
        <p:spPr bwMode="auto">
          <a:xfrm>
            <a:off x="4844692" y="1114923"/>
            <a:ext cx="3225841" cy="4628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0081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D761027-F620-C801-1AF4-8C777D4D2903}"/>
            </a:ext>
          </a:extLst>
        </p:cNvPr>
        <p:cNvGrpSpPr/>
        <p:nvPr/>
      </p:nvGrpSpPr>
      <p:grpSpPr>
        <a:xfrm>
          <a:off x="0" y="0"/>
          <a:ext cx="0" cy="0"/>
          <a:chOff x="0" y="0"/>
          <a:chExt cx="0" cy="0"/>
        </a:xfrm>
      </p:grpSpPr>
      <p:sp useBgFill="1">
        <p:nvSpPr>
          <p:cNvPr id="5134" name="Rectangle 5133">
            <a:extLst>
              <a:ext uri="{FF2B5EF4-FFF2-40B4-BE49-F238E27FC236}">
                <a16:creationId xmlns:a16="http://schemas.microsoft.com/office/drawing/2014/main" id="{05091D44-B348-5C46-F0E5-4EF4883D4E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4E4AE-0E17-7EED-1EFB-EB19B6BFD55B}"/>
              </a:ext>
            </a:extLst>
          </p:cNvPr>
          <p:cNvSpPr>
            <a:spLocks noGrp="1"/>
          </p:cNvSpPr>
          <p:nvPr>
            <p:ph type="title"/>
          </p:nvPr>
        </p:nvSpPr>
        <p:spPr>
          <a:xfrm>
            <a:off x="459486" y="623502"/>
            <a:ext cx="7327428" cy="1360728"/>
          </a:xfrm>
        </p:spPr>
        <p:txBody>
          <a:bodyPr anchor="b">
            <a:normAutofit/>
          </a:bodyPr>
          <a:lstStyle/>
          <a:p>
            <a:r>
              <a:rPr lang="en-US" sz="3600" dirty="0"/>
              <a:t>Transition to Ergonomics &amp; Human Factors</a:t>
            </a:r>
            <a:endParaRPr lang="en-US" sz="2800" dirty="0"/>
          </a:p>
        </p:txBody>
      </p:sp>
      <p:sp>
        <p:nvSpPr>
          <p:cNvPr id="3" name="Content Placeholder 2">
            <a:extLst>
              <a:ext uri="{FF2B5EF4-FFF2-40B4-BE49-F238E27FC236}">
                <a16:creationId xmlns:a16="http://schemas.microsoft.com/office/drawing/2014/main" id="{5B2F2D96-3CE9-0B22-C648-5767B0BFDE3C}"/>
              </a:ext>
            </a:extLst>
          </p:cNvPr>
          <p:cNvSpPr>
            <a:spLocks noGrp="1"/>
          </p:cNvSpPr>
          <p:nvPr>
            <p:ph idx="1"/>
          </p:nvPr>
        </p:nvSpPr>
        <p:spPr>
          <a:xfrm>
            <a:off x="459485" y="2584058"/>
            <a:ext cx="8452285" cy="3159018"/>
          </a:xfrm>
        </p:spPr>
        <p:txBody>
          <a:bodyPr>
            <a:normAutofit/>
          </a:bodyPr>
          <a:lstStyle/>
          <a:p>
            <a:r>
              <a:rPr lang="en-US" dirty="0"/>
              <a:t>Early Industrial Studies Influenced Later UX Research:</a:t>
            </a:r>
          </a:p>
          <a:p>
            <a:pPr lvl="1"/>
            <a:r>
              <a:rPr lang="en-US" dirty="0"/>
              <a:t>Systematic Observation of Users =&gt; Task Analysis in UX</a:t>
            </a:r>
          </a:p>
          <a:p>
            <a:pPr lvl="1"/>
            <a:r>
              <a:rPr lang="en-US" dirty="0"/>
              <a:t>Quantitative Measurement of Work =&gt; Usability Metrics (Time-on-Task, Error Rates)</a:t>
            </a:r>
          </a:p>
          <a:p>
            <a:pPr lvl="1"/>
            <a:r>
              <a:rPr lang="en-US" dirty="0"/>
              <a:t>Consideration of Worker Comfort =&gt; User Satisfaction &amp; Emotional Response</a:t>
            </a:r>
          </a:p>
          <a:p>
            <a:pPr lvl="1"/>
            <a:r>
              <a:rPr lang="en-US" dirty="0"/>
              <a:t>From Physical Workflows to Cognitive Workflows</a:t>
            </a:r>
          </a:p>
          <a:p>
            <a:endParaRPr lang="en-US" sz="1600" dirty="0"/>
          </a:p>
        </p:txBody>
      </p:sp>
    </p:spTree>
    <p:extLst>
      <p:ext uri="{BB962C8B-B14F-4D97-AF65-F5344CB8AC3E}">
        <p14:creationId xmlns:p14="http://schemas.microsoft.com/office/powerpoint/2010/main" val="3077533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50E444-E67A-9AAC-F9F4-484DCB8FC077}"/>
            </a:ext>
          </a:extLst>
        </p:cNvPr>
        <p:cNvGrpSpPr/>
        <p:nvPr/>
      </p:nvGrpSpPr>
      <p:grpSpPr>
        <a:xfrm>
          <a:off x="0" y="0"/>
          <a:ext cx="0" cy="0"/>
          <a:chOff x="0" y="0"/>
          <a:chExt cx="0" cy="0"/>
        </a:xfrm>
      </p:grpSpPr>
      <p:sp useBgFill="1">
        <p:nvSpPr>
          <p:cNvPr id="6158" name="Rectangle 6157">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F663BB-4ABF-4567-CD07-B247BE24E2B3}"/>
              </a:ext>
            </a:extLst>
          </p:cNvPr>
          <p:cNvSpPr>
            <a:spLocks noGrp="1"/>
          </p:cNvSpPr>
          <p:nvPr>
            <p:ph type="title"/>
          </p:nvPr>
        </p:nvSpPr>
        <p:spPr>
          <a:xfrm>
            <a:off x="401428" y="488294"/>
            <a:ext cx="3466164" cy="1360728"/>
          </a:xfrm>
        </p:spPr>
        <p:txBody>
          <a:bodyPr anchor="b">
            <a:normAutofit/>
          </a:bodyPr>
          <a:lstStyle/>
          <a:p>
            <a:r>
              <a:rPr lang="en-US" sz="2600" dirty="0"/>
              <a:t>Foundations in Ergonomics &amp; Human Factors (1940s–1960s)</a:t>
            </a:r>
          </a:p>
        </p:txBody>
      </p:sp>
      <p:sp>
        <p:nvSpPr>
          <p:cNvPr id="3" name="Content Placeholder 2">
            <a:extLst>
              <a:ext uri="{FF2B5EF4-FFF2-40B4-BE49-F238E27FC236}">
                <a16:creationId xmlns:a16="http://schemas.microsoft.com/office/drawing/2014/main" id="{BCD01975-011C-9851-0D64-C525AB327946}"/>
              </a:ext>
            </a:extLst>
          </p:cNvPr>
          <p:cNvSpPr>
            <a:spLocks noGrp="1"/>
          </p:cNvSpPr>
          <p:nvPr>
            <p:ph idx="1"/>
          </p:nvPr>
        </p:nvSpPr>
        <p:spPr>
          <a:xfrm>
            <a:off x="188686" y="2337314"/>
            <a:ext cx="3736964" cy="3417599"/>
          </a:xfrm>
        </p:spPr>
        <p:txBody>
          <a:bodyPr>
            <a:normAutofit lnSpcReduction="10000"/>
          </a:bodyPr>
          <a:lstStyle/>
          <a:p>
            <a:r>
              <a:rPr lang="en-US" sz="1900" dirty="0"/>
              <a:t>Alphonse </a:t>
            </a:r>
            <a:r>
              <a:rPr lang="en-US" sz="1900" dirty="0" err="1"/>
              <a:t>Chapanis</a:t>
            </a:r>
            <a:r>
              <a:rPr lang="en-US" sz="1900" dirty="0"/>
              <a:t>: Early human factors research on controls</a:t>
            </a:r>
          </a:p>
          <a:p>
            <a:r>
              <a:rPr lang="en-US" sz="1900" dirty="0"/>
              <a:t>Francis Fitts: Measured pilot reaction times &amp; motor Control</a:t>
            </a:r>
          </a:p>
          <a:p>
            <a:r>
              <a:rPr lang="en-US" sz="1900" dirty="0"/>
              <a:t>Goal: Reduce pilot error &amp; increase operational efficiency</a:t>
            </a:r>
          </a:p>
          <a:p>
            <a:r>
              <a:rPr lang="en-US" sz="1900" dirty="0"/>
              <a:t>Focused on both layout and cognitive load</a:t>
            </a:r>
          </a:p>
          <a:p>
            <a:r>
              <a:rPr lang="en-US" sz="1900" dirty="0"/>
              <a:t>Post-War growth of ergonomics in industry including formal Human Factors labs</a:t>
            </a:r>
          </a:p>
          <a:p>
            <a:endParaRPr lang="en-US" sz="1600" dirty="0"/>
          </a:p>
        </p:txBody>
      </p:sp>
      <p:pic>
        <p:nvPicPr>
          <p:cNvPr id="6148" name="Picture 4" descr="B-29 Cockpit / Flightdeck WWII US Military Aircraft 8x10 Photo">
            <a:extLst>
              <a:ext uri="{FF2B5EF4-FFF2-40B4-BE49-F238E27FC236}">
                <a16:creationId xmlns:a16="http://schemas.microsoft.com/office/drawing/2014/main" id="{268DEC20-5628-A4CC-3A4E-2121B870B6A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268445" y="1993665"/>
            <a:ext cx="4378335" cy="3502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6612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42CC2E-FA5C-E546-677C-6E4832145DBD}"/>
            </a:ext>
          </a:extLst>
        </p:cNvPr>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4235C4-0D7D-674D-7AFC-58B0B62C86EE}"/>
              </a:ext>
            </a:extLst>
          </p:cNvPr>
          <p:cNvSpPr>
            <a:spLocks noGrp="1"/>
          </p:cNvSpPr>
          <p:nvPr>
            <p:ph type="title"/>
          </p:nvPr>
        </p:nvSpPr>
        <p:spPr>
          <a:xfrm>
            <a:off x="459486" y="603504"/>
            <a:ext cx="4396797" cy="1527048"/>
          </a:xfrm>
        </p:spPr>
        <p:txBody>
          <a:bodyPr anchor="b">
            <a:normAutofit/>
          </a:bodyPr>
          <a:lstStyle/>
          <a:p>
            <a:r>
              <a:rPr lang="en-US"/>
              <a:t>Advent of Human–Computer Interaction (1970s–1980s)</a:t>
            </a:r>
          </a:p>
        </p:txBody>
      </p:sp>
      <p:sp>
        <p:nvSpPr>
          <p:cNvPr id="3" name="Content Placeholder 2">
            <a:extLst>
              <a:ext uri="{FF2B5EF4-FFF2-40B4-BE49-F238E27FC236}">
                <a16:creationId xmlns:a16="http://schemas.microsoft.com/office/drawing/2014/main" id="{56CF506F-58BA-EE4F-3531-692394F851BD}"/>
              </a:ext>
            </a:extLst>
          </p:cNvPr>
          <p:cNvSpPr>
            <a:spLocks noGrp="1"/>
          </p:cNvSpPr>
          <p:nvPr>
            <p:ph idx="1"/>
          </p:nvPr>
        </p:nvSpPr>
        <p:spPr>
          <a:xfrm>
            <a:off x="459485" y="2446020"/>
            <a:ext cx="4396797" cy="4096512"/>
          </a:xfrm>
        </p:spPr>
        <p:txBody>
          <a:bodyPr>
            <a:normAutofit/>
          </a:bodyPr>
          <a:lstStyle/>
          <a:p>
            <a:r>
              <a:rPr lang="en-US" sz="2000" dirty="0"/>
              <a:t>Users struggled with command-line Interfaces</a:t>
            </a:r>
          </a:p>
          <a:p>
            <a:r>
              <a:rPr lang="en-US" sz="2000" dirty="0"/>
              <a:t>Xerox PARC: Building &amp; testing GUIs</a:t>
            </a:r>
          </a:p>
          <a:p>
            <a:r>
              <a:rPr lang="en-US" sz="2000" dirty="0"/>
              <a:t>Observations on learning curves how people develop mental models for completing tasks</a:t>
            </a:r>
          </a:p>
          <a:p>
            <a:r>
              <a:rPr lang="en-US" sz="2000" dirty="0"/>
              <a:t>The book The Psychology of HCI (Card, Moran, Newell, 1983) introduced key concepts from cognitive psychology to the field of HCI</a:t>
            </a:r>
          </a:p>
          <a:p>
            <a:endParaRPr lang="en-US" sz="1800" dirty="0"/>
          </a:p>
          <a:p>
            <a:endParaRPr lang="en-US" sz="1600" dirty="0"/>
          </a:p>
        </p:txBody>
      </p:sp>
      <p:pic>
        <p:nvPicPr>
          <p:cNvPr id="7170" name="Picture 2" descr="Xerox Alto">
            <a:extLst>
              <a:ext uri="{FF2B5EF4-FFF2-40B4-BE49-F238E27FC236}">
                <a16:creationId xmlns:a16="http://schemas.microsoft.com/office/drawing/2014/main" id="{FEF97E66-1DF2-E527-2588-709BDDD8CE4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18546" y="935244"/>
            <a:ext cx="3511129" cy="5015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3231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DDA1FCD-2C21-29FF-6F69-6A7257FFBEC9}"/>
            </a:ext>
          </a:extLst>
        </p:cNvPr>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D5489B-D1FB-A1CE-C511-14ADC59CC330}"/>
              </a:ext>
            </a:extLst>
          </p:cNvPr>
          <p:cNvSpPr>
            <a:spLocks noGrp="1"/>
          </p:cNvSpPr>
          <p:nvPr>
            <p:ph type="title"/>
          </p:nvPr>
        </p:nvSpPr>
        <p:spPr>
          <a:xfrm>
            <a:off x="459486" y="603504"/>
            <a:ext cx="3271264" cy="1527048"/>
          </a:xfrm>
        </p:spPr>
        <p:txBody>
          <a:bodyPr anchor="b">
            <a:normAutofit/>
          </a:bodyPr>
          <a:lstStyle/>
          <a:p>
            <a:r>
              <a:rPr lang="en-US" sz="2800"/>
              <a:t>Lab-Based Usability Testing Emerges (1980s–1990s)</a:t>
            </a:r>
          </a:p>
        </p:txBody>
      </p:sp>
      <p:sp>
        <p:nvSpPr>
          <p:cNvPr id="3" name="Content Placeholder 2">
            <a:extLst>
              <a:ext uri="{FF2B5EF4-FFF2-40B4-BE49-F238E27FC236}">
                <a16:creationId xmlns:a16="http://schemas.microsoft.com/office/drawing/2014/main" id="{49A869C1-0E33-0AD6-9EA0-688C3DD8F39E}"/>
              </a:ext>
            </a:extLst>
          </p:cNvPr>
          <p:cNvSpPr>
            <a:spLocks noGrp="1"/>
          </p:cNvSpPr>
          <p:nvPr>
            <p:ph idx="1"/>
          </p:nvPr>
        </p:nvSpPr>
        <p:spPr>
          <a:xfrm>
            <a:off x="459485" y="2387019"/>
            <a:ext cx="3271265" cy="4096512"/>
          </a:xfrm>
        </p:spPr>
        <p:txBody>
          <a:bodyPr>
            <a:normAutofit/>
          </a:bodyPr>
          <a:lstStyle/>
          <a:p>
            <a:r>
              <a:rPr lang="en-US" sz="2000" dirty="0"/>
              <a:t>Dedicated Usability Labs with One-Way Mirrors</a:t>
            </a:r>
          </a:p>
          <a:p>
            <a:r>
              <a:rPr lang="en-US" sz="2000" dirty="0"/>
              <a:t>Think-Aloud Protocols (Users Verbalize Thoughts)</a:t>
            </a:r>
          </a:p>
          <a:p>
            <a:r>
              <a:rPr lang="en-US" sz="2000" dirty="0"/>
              <a:t>Task-Based Measurements: Success Rates, Time-on-Task</a:t>
            </a:r>
          </a:p>
          <a:p>
            <a:r>
              <a:rPr lang="en-US" sz="2000" dirty="0"/>
              <a:t>Don Norman Coined 'User Experience' (1993) at Apple</a:t>
            </a:r>
          </a:p>
          <a:p>
            <a:endParaRPr lang="en-US" sz="1600" dirty="0"/>
          </a:p>
          <a:p>
            <a:endParaRPr lang="en-US" sz="1600" dirty="0"/>
          </a:p>
          <a:p>
            <a:endParaRPr lang="en-US" sz="1600" dirty="0"/>
          </a:p>
        </p:txBody>
      </p:sp>
      <p:pic>
        <p:nvPicPr>
          <p:cNvPr id="8194" name="Picture 2" descr="‎The Design of Everyday Things">
            <a:extLst>
              <a:ext uri="{FF2B5EF4-FFF2-40B4-BE49-F238E27FC236}">
                <a16:creationId xmlns:a16="http://schemas.microsoft.com/office/drawing/2014/main" id="{8625CCFC-CC6D-1DCE-9866-A7D3263E75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6338" r="13962"/>
          <a:stretch>
            <a:fillRect/>
          </a:stretch>
        </p:blipFill>
        <p:spPr bwMode="auto">
          <a:xfrm>
            <a:off x="4363974" y="-1"/>
            <a:ext cx="4780026"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288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E608719-8BDA-72BB-D5B2-64D65FD8F07E}"/>
            </a:ext>
          </a:extLst>
        </p:cNvPr>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060324-400D-0548-533E-44F2F61E6E80}"/>
              </a:ext>
            </a:extLst>
          </p:cNvPr>
          <p:cNvSpPr>
            <a:spLocks noGrp="1"/>
          </p:cNvSpPr>
          <p:nvPr>
            <p:ph type="title"/>
          </p:nvPr>
        </p:nvSpPr>
        <p:spPr>
          <a:xfrm>
            <a:off x="459486" y="600074"/>
            <a:ext cx="4526280" cy="1529932"/>
          </a:xfrm>
        </p:spPr>
        <p:txBody>
          <a:bodyPr anchor="b">
            <a:normAutofit/>
          </a:bodyPr>
          <a:lstStyle/>
          <a:p>
            <a:r>
              <a:rPr lang="en-US" dirty="0"/>
              <a:t>Heuristic Evaluation (Nielsen &amp; Molich, 1990)</a:t>
            </a:r>
          </a:p>
        </p:txBody>
      </p:sp>
      <p:sp>
        <p:nvSpPr>
          <p:cNvPr id="3" name="Content Placeholder 2">
            <a:extLst>
              <a:ext uri="{FF2B5EF4-FFF2-40B4-BE49-F238E27FC236}">
                <a16:creationId xmlns:a16="http://schemas.microsoft.com/office/drawing/2014/main" id="{C5030DE1-FAAA-0A47-6A00-88D7FF66F6D7}"/>
              </a:ext>
            </a:extLst>
          </p:cNvPr>
          <p:cNvSpPr>
            <a:spLocks noGrp="1"/>
          </p:cNvSpPr>
          <p:nvPr>
            <p:ph idx="1"/>
          </p:nvPr>
        </p:nvSpPr>
        <p:spPr>
          <a:xfrm>
            <a:off x="459485" y="2212848"/>
            <a:ext cx="4526281" cy="4096512"/>
          </a:xfrm>
        </p:spPr>
        <p:txBody>
          <a:bodyPr>
            <a:normAutofit/>
          </a:bodyPr>
          <a:lstStyle/>
          <a:p>
            <a:r>
              <a:rPr lang="en-US" sz="1600"/>
              <a:t>Usability Inspection Method Using Expert Review</a:t>
            </a:r>
          </a:p>
          <a:p>
            <a:r>
              <a:rPr lang="en-US" sz="1600"/>
              <a:t>Compare Design Against Usability Heuristics</a:t>
            </a:r>
          </a:p>
          <a:p>
            <a:r>
              <a:rPr lang="en-US" sz="1600"/>
              <a:t>Cost-Effective for Catching Major Issues Early</a:t>
            </a:r>
          </a:p>
          <a:p>
            <a:pPr marL="0" indent="0">
              <a:buNone/>
            </a:pPr>
            <a:endParaRPr lang="en-US" sz="1600" dirty="0"/>
          </a:p>
          <a:p>
            <a:endParaRPr lang="en-US" sz="1600" dirty="0"/>
          </a:p>
          <a:p>
            <a:endParaRPr lang="en-US" sz="1600" dirty="0"/>
          </a:p>
        </p:txBody>
      </p:sp>
      <p:pic>
        <p:nvPicPr>
          <p:cNvPr id="10242" name="Picture 2" descr="Nielsen's 10 usability heuristics &amp; their importance | by Kevin Panchaud |  Bootcamp | Medium">
            <a:extLst>
              <a:ext uri="{FF2B5EF4-FFF2-40B4-BE49-F238E27FC236}">
                <a16:creationId xmlns:a16="http://schemas.microsoft.com/office/drawing/2014/main" id="{C7614360-3229-8F66-3D2B-00EDC704A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8225" r="29975"/>
          <a:stretch>
            <a:fillRect/>
          </a:stretch>
        </p:blipFill>
        <p:spPr bwMode="auto">
          <a:xfrm>
            <a:off x="5509260" y="10"/>
            <a:ext cx="363474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1587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Nielsen's Heuristics: 10 Usability Principles To Improve UI Design | by  Nasir Ahmed | Medium">
            <a:extLst>
              <a:ext uri="{FF2B5EF4-FFF2-40B4-BE49-F238E27FC236}">
                <a16:creationId xmlns:a16="http://schemas.microsoft.com/office/drawing/2014/main" id="{EDDC6F10-8DE1-4AE4-BED3-B393B2896E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239" y="945129"/>
            <a:ext cx="8817932" cy="4967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279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2345" y="356763"/>
            <a:ext cx="3266449" cy="1616203"/>
          </a:xfrm>
        </p:spPr>
        <p:txBody>
          <a:bodyPr anchor="b">
            <a:normAutofit/>
          </a:bodyPr>
          <a:lstStyle/>
          <a:p>
            <a:r>
              <a:rPr lang="en-US" sz="3200" dirty="0"/>
              <a:t>Widespread Commercial Software Adoption</a:t>
            </a:r>
          </a:p>
        </p:txBody>
      </p:sp>
      <p:sp>
        <p:nvSpPr>
          <p:cNvPr id="3" name="Content Placeholder 2"/>
          <p:cNvSpPr>
            <a:spLocks noGrp="1"/>
          </p:cNvSpPr>
          <p:nvPr>
            <p:ph idx="1"/>
          </p:nvPr>
        </p:nvSpPr>
        <p:spPr>
          <a:xfrm>
            <a:off x="254000" y="2352046"/>
            <a:ext cx="3969657" cy="4230182"/>
          </a:xfrm>
        </p:spPr>
        <p:txBody>
          <a:bodyPr anchor="t">
            <a:normAutofit/>
          </a:bodyPr>
          <a:lstStyle/>
          <a:p>
            <a:r>
              <a:rPr lang="en-US" dirty="0"/>
              <a:t>Microsoft, IBM, Sun &amp; others build in-house usability teams</a:t>
            </a:r>
          </a:p>
          <a:p>
            <a:r>
              <a:rPr lang="en-US" dirty="0"/>
              <a:t>Integrate usability into software development lifecycles</a:t>
            </a:r>
          </a:p>
          <a:p>
            <a:r>
              <a:rPr lang="en-US" dirty="0"/>
              <a:t>Nielsen’s web usability reports highlight common pitfalls like broken links</a:t>
            </a:r>
          </a:p>
          <a:p>
            <a:r>
              <a:rPr lang="en-US" dirty="0"/>
              <a:t>Lab testing &amp; ‘guerrilla testing’ for websites</a:t>
            </a:r>
          </a:p>
          <a:p>
            <a:r>
              <a:rPr lang="en-US" dirty="0"/>
              <a:t>Emergence of web analytics tools</a:t>
            </a:r>
            <a:endParaRPr lang="en-US" sz="2000" dirty="0"/>
          </a:p>
        </p:txBody>
      </p:sp>
      <p:pic>
        <p:nvPicPr>
          <p:cNvPr id="6" name="Picture 5" descr="Rolled blueprint designs">
            <a:extLst>
              <a:ext uri="{FF2B5EF4-FFF2-40B4-BE49-F238E27FC236}">
                <a16:creationId xmlns:a16="http://schemas.microsoft.com/office/drawing/2014/main" id="{DB029C11-3349-675E-5C63-404E3E1BAE1F}"/>
              </a:ext>
            </a:extLst>
          </p:cNvPr>
          <p:cNvPicPr>
            <a:picLocks noChangeAspect="1"/>
          </p:cNvPicPr>
          <p:nvPr/>
        </p:nvPicPr>
        <p:blipFill>
          <a:blip r:embed="rId3"/>
          <a:srcRect l="54059" r="3108" b="1"/>
          <a:stretch/>
        </p:blipFill>
        <p:spPr>
          <a:xfrm>
            <a:off x="4572000" y="10"/>
            <a:ext cx="4571999" cy="6857990"/>
          </a:xfrm>
          <a:prstGeom prst="rect">
            <a:avLst/>
          </a:prstGeom>
        </p:spPr>
      </p:pic>
      <p:sp>
        <p:nvSpPr>
          <p:cNvPr id="7" name="Rectangle 6">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82135" y="3792161"/>
            <a:ext cx="1559464" cy="4579735"/>
          </a:xfrm>
          <a:prstGeom prst="rect">
            <a:avLst/>
          </a:prstGeom>
          <a:gradFill>
            <a:gsLst>
              <a:gs pos="0">
                <a:schemeClr val="accent5">
                  <a:alpha val="77000"/>
                </a:schemeClr>
              </a:gs>
              <a:gs pos="57000">
                <a:schemeClr val="accent5">
                  <a:lumMod val="60000"/>
                  <a:lumOff val="40000"/>
                  <a:alpha val="0"/>
                </a:schemeClr>
              </a:gs>
            </a:gsLst>
            <a:lin ang="11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C3A50E9-9119-7BC3-083B-2D84CCC78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11580" y="-3760"/>
            <a:ext cx="1632418" cy="6857999"/>
          </a:xfrm>
          <a:prstGeom prst="rect">
            <a:avLst/>
          </a:prstGeom>
          <a:gradFill flip="none" rotWithShape="1">
            <a:gsLst>
              <a:gs pos="0">
                <a:schemeClr val="accent2"/>
              </a:gs>
              <a:gs pos="40000">
                <a:schemeClr val="accent2">
                  <a:alpha val="0"/>
                </a:schemeClr>
              </a:gs>
            </a:gsLst>
            <a:lin ang="11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4572000" y="5502302"/>
            <a:ext cx="4579735" cy="1359456"/>
          </a:xfrm>
          <a:prstGeom prst="rect">
            <a:avLst/>
          </a:prstGeom>
          <a:gradFill flip="none" rotWithShape="1">
            <a:gsLst>
              <a:gs pos="0">
                <a:schemeClr val="accent2">
                  <a:alpha val="89000"/>
                </a:schemeClr>
              </a:gs>
              <a:gs pos="38000">
                <a:schemeClr val="accent5">
                  <a:lumMod val="60000"/>
                  <a:lumOff val="40000"/>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770169" y="2939627"/>
            <a:ext cx="2372181" cy="3914612"/>
          </a:xfrm>
          <a:prstGeom prst="rect">
            <a:avLst/>
          </a:prstGeom>
          <a:gradFill flip="none" rotWithShape="1">
            <a:gsLst>
              <a:gs pos="0">
                <a:schemeClr val="accent5">
                  <a:lumMod val="60000"/>
                  <a:lumOff val="40000"/>
                </a:schemeClr>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82" name="Rectangle 11281">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9486" y="1114923"/>
            <a:ext cx="3466164" cy="1360728"/>
          </a:xfrm>
        </p:spPr>
        <p:txBody>
          <a:bodyPr anchor="b">
            <a:normAutofit/>
          </a:bodyPr>
          <a:lstStyle/>
          <a:p>
            <a:r>
              <a:rPr lang="en-US" sz="2600"/>
              <a:t>Broadening of Methods &amp; Contextual Research (1990s–2000s)</a:t>
            </a:r>
          </a:p>
        </p:txBody>
      </p:sp>
      <p:sp>
        <p:nvSpPr>
          <p:cNvPr id="3" name="Content Placeholder 2"/>
          <p:cNvSpPr>
            <a:spLocks noGrp="1"/>
          </p:cNvSpPr>
          <p:nvPr>
            <p:ph idx="1"/>
          </p:nvPr>
        </p:nvSpPr>
        <p:spPr>
          <a:xfrm>
            <a:off x="459486" y="2584058"/>
            <a:ext cx="3466164" cy="3159018"/>
          </a:xfrm>
        </p:spPr>
        <p:txBody>
          <a:bodyPr>
            <a:normAutofit/>
          </a:bodyPr>
          <a:lstStyle/>
          <a:p>
            <a:r>
              <a:rPr lang="en-US" sz="1600"/>
              <a:t>Contextual Inquiry &amp; Field Studies (Beyer &amp; Holtzblatt, 1995)</a:t>
            </a:r>
          </a:p>
          <a:p>
            <a:pPr lvl="1"/>
            <a:r>
              <a:rPr lang="en-US" sz="1600"/>
              <a:t>Importance of testing in real-world scenarios</a:t>
            </a:r>
          </a:p>
          <a:p>
            <a:r>
              <a:rPr lang="en-US" sz="1600"/>
              <a:t>Card sorting, personas &amp; scenarios as synthesis tools</a:t>
            </a:r>
          </a:p>
          <a:p>
            <a:pPr lvl="1"/>
            <a:r>
              <a:rPr lang="en-US" sz="1600"/>
              <a:t>Keeping teams focused on real users</a:t>
            </a:r>
          </a:p>
          <a:p>
            <a:r>
              <a:rPr lang="en-US" sz="1600"/>
              <a:t>Remote &amp; unmoderated testing via online platforms</a:t>
            </a:r>
          </a:p>
          <a:p>
            <a:pPr lvl="1"/>
            <a:r>
              <a:rPr lang="en-US" sz="1600"/>
              <a:t>Expanding beyond geographic boundaries</a:t>
            </a:r>
          </a:p>
          <a:p>
            <a:endParaRPr lang="en-US" sz="1600" dirty="0"/>
          </a:p>
        </p:txBody>
      </p:sp>
      <p:pic>
        <p:nvPicPr>
          <p:cNvPr id="11270" name="Picture 6" descr="You Look where They Look - Eye Tracking in UX Research">
            <a:extLst>
              <a:ext uri="{FF2B5EF4-FFF2-40B4-BE49-F238E27FC236}">
                <a16:creationId xmlns:a16="http://schemas.microsoft.com/office/drawing/2014/main" id="{A3C2A832-6770-C87F-EB39-3D7D93D2977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268445" y="1869218"/>
            <a:ext cx="4378335" cy="31195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9486" y="603504"/>
            <a:ext cx="4396797" cy="1527048"/>
          </a:xfrm>
        </p:spPr>
        <p:txBody>
          <a:bodyPr anchor="b">
            <a:normAutofit/>
          </a:bodyPr>
          <a:lstStyle/>
          <a:p>
            <a:r>
              <a:rPr lang="en-US"/>
              <a:t>Modern UX Research: Digital, Agile &amp; Data-Driven</a:t>
            </a:r>
          </a:p>
        </p:txBody>
      </p:sp>
      <p:sp>
        <p:nvSpPr>
          <p:cNvPr id="3" name="Content Placeholder 2"/>
          <p:cNvSpPr>
            <a:spLocks noGrp="1"/>
          </p:cNvSpPr>
          <p:nvPr>
            <p:ph idx="1"/>
          </p:nvPr>
        </p:nvSpPr>
        <p:spPr>
          <a:xfrm>
            <a:off x="459486" y="2590219"/>
            <a:ext cx="4396797" cy="4096512"/>
          </a:xfrm>
        </p:spPr>
        <p:txBody>
          <a:bodyPr>
            <a:normAutofit/>
          </a:bodyPr>
          <a:lstStyle/>
          <a:p>
            <a:r>
              <a:rPr lang="en-US" sz="2400" dirty="0"/>
              <a:t>Integration into agile &amp; lean development (Lean UX)</a:t>
            </a:r>
          </a:p>
          <a:p>
            <a:r>
              <a:rPr lang="en-US" sz="2400" dirty="0"/>
              <a:t>Behavioral analytics &amp; big data (</a:t>
            </a:r>
            <a:r>
              <a:rPr lang="en-US" sz="2400" dirty="0" err="1"/>
              <a:t>Mixpanel</a:t>
            </a:r>
            <a:r>
              <a:rPr lang="en-US" sz="2400" dirty="0"/>
              <a:t>, Hotjar)</a:t>
            </a:r>
          </a:p>
          <a:p>
            <a:r>
              <a:rPr lang="en-US" sz="2400" dirty="0"/>
              <a:t>Cross-platform &amp; multimodal research (mobile, voice, VR)</a:t>
            </a:r>
          </a:p>
          <a:p>
            <a:r>
              <a:rPr lang="en-US" sz="2400" dirty="0"/>
              <a:t>Accessibility, inclusivity &amp; ethical considerations</a:t>
            </a:r>
          </a:p>
          <a:p>
            <a:r>
              <a:rPr lang="en-US" sz="2400" dirty="0"/>
              <a:t>Artificial intelligence</a:t>
            </a:r>
          </a:p>
        </p:txBody>
      </p:sp>
      <p:pic>
        <p:nvPicPr>
          <p:cNvPr id="6" name="Picture 5" descr="Light bulb on yellow background with sketched light beams and cord">
            <a:extLst>
              <a:ext uri="{FF2B5EF4-FFF2-40B4-BE49-F238E27FC236}">
                <a16:creationId xmlns:a16="http://schemas.microsoft.com/office/drawing/2014/main" id="{ECE82C42-83F3-9659-A3DF-4C64AD04A954}"/>
              </a:ext>
            </a:extLst>
          </p:cNvPr>
          <p:cNvPicPr>
            <a:picLocks noChangeAspect="1"/>
          </p:cNvPicPr>
          <p:nvPr/>
        </p:nvPicPr>
        <p:blipFill>
          <a:blip r:embed="rId3"/>
          <a:srcRect l="54220" r="9960"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8" name="Rectangle 1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US" sz="3500" dirty="0"/>
              <a:t>Overview</a:t>
            </a:r>
          </a:p>
        </p:txBody>
      </p:sp>
      <p:sp>
        <p:nvSpPr>
          <p:cNvPr id="3" name="Content Placeholder 2"/>
          <p:cNvSpPr>
            <a:spLocks noGrp="1"/>
          </p:cNvSpPr>
          <p:nvPr>
            <p:ph idx="1"/>
          </p:nvPr>
        </p:nvSpPr>
        <p:spPr>
          <a:xfrm>
            <a:off x="203201" y="2743200"/>
            <a:ext cx="3853330" cy="3613149"/>
          </a:xfrm>
        </p:spPr>
        <p:txBody>
          <a:bodyPr anchor="ctr">
            <a:normAutofit fontScale="62500" lnSpcReduction="20000"/>
          </a:bodyPr>
          <a:lstStyle/>
          <a:p>
            <a:r>
              <a:rPr lang="en-US" sz="2800" dirty="0"/>
              <a:t>Industrial Psychology &amp; Scientific Management (Late 19th–Early 20th Century)</a:t>
            </a:r>
          </a:p>
          <a:p>
            <a:r>
              <a:rPr lang="en-US" sz="2800" dirty="0"/>
              <a:t>Foundations in Ergonomics &amp; Human Factors (1940s–1960s)</a:t>
            </a:r>
          </a:p>
          <a:p>
            <a:r>
              <a:rPr lang="en-US" sz="2800" dirty="0"/>
              <a:t>Advent of Human–Computer Interaction (1970s–1980s)</a:t>
            </a:r>
          </a:p>
          <a:p>
            <a:r>
              <a:rPr lang="en-US" sz="2800" dirty="0"/>
              <a:t>Institutionalization of Usability Testing (1980s–1990s)</a:t>
            </a:r>
          </a:p>
          <a:p>
            <a:r>
              <a:rPr lang="en-US" sz="2800" dirty="0"/>
              <a:t>Broadening of Methods &amp; Contextual Research (1990s–2000s)</a:t>
            </a:r>
          </a:p>
          <a:p>
            <a:r>
              <a:rPr lang="en-US" sz="2800" dirty="0"/>
              <a:t>Modern UX Research: Digital, Agile &amp; Data-Driven (2010s–Present)</a:t>
            </a:r>
            <a:endParaRPr lang="en-US" sz="2000" dirty="0"/>
          </a:p>
        </p:txBody>
      </p:sp>
      <p:pic>
        <p:nvPicPr>
          <p:cNvPr id="5" name="Picture 4" descr="Glasses on top of a book">
            <a:extLst>
              <a:ext uri="{FF2B5EF4-FFF2-40B4-BE49-F238E27FC236}">
                <a16:creationId xmlns:a16="http://schemas.microsoft.com/office/drawing/2014/main" id="{BC9D8AB7-85A3-16F3-22BF-F71F973F7911}"/>
              </a:ext>
            </a:extLst>
          </p:cNvPr>
          <p:cNvPicPr>
            <a:picLocks noChangeAspect="1"/>
          </p:cNvPicPr>
          <p:nvPr/>
        </p:nvPicPr>
        <p:blipFill rotWithShape="1">
          <a:blip r:embed="rId3"/>
          <a:srcRect l="15226" r="40557" b="-1"/>
          <a:stretch/>
        </p:blipFill>
        <p:spPr>
          <a:xfrm>
            <a:off x="4572000" y="1"/>
            <a:ext cx="4577118" cy="68580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r>
              <a:rPr lang="en-US" sz="3500" dirty="0"/>
              <a:t>Lean/Agile Development</a:t>
            </a:r>
          </a:p>
        </p:txBody>
      </p:sp>
      <p:sp>
        <p:nvSpPr>
          <p:cNvPr id="3" name="Content Placeholder 2"/>
          <p:cNvSpPr>
            <a:spLocks noGrp="1"/>
          </p:cNvSpPr>
          <p:nvPr>
            <p:ph idx="1"/>
          </p:nvPr>
        </p:nvSpPr>
        <p:spPr>
          <a:xfrm>
            <a:off x="571350" y="2470244"/>
            <a:ext cx="4000647" cy="3769835"/>
          </a:xfrm>
        </p:spPr>
        <p:txBody>
          <a:bodyPr anchor="ctr">
            <a:normAutofit/>
          </a:bodyPr>
          <a:lstStyle/>
          <a:p>
            <a:r>
              <a:rPr lang="en-US" sz="2800" dirty="0"/>
              <a:t>Rapid, iterative research in sprints</a:t>
            </a:r>
          </a:p>
          <a:p>
            <a:r>
              <a:rPr lang="en-US" sz="2800" dirty="0"/>
              <a:t>Low-fidelity prototypes &amp; quick validations</a:t>
            </a:r>
          </a:p>
          <a:p>
            <a:r>
              <a:rPr lang="en-US" sz="2800" dirty="0"/>
              <a:t>Cross-functional teams with UX embedded early</a:t>
            </a:r>
          </a:p>
          <a:p>
            <a:r>
              <a:rPr lang="en-US" sz="2800" dirty="0"/>
              <a:t>“5 Whys”</a:t>
            </a:r>
            <a:endParaRPr lang="en-US" sz="1700" dirty="0"/>
          </a:p>
          <a:p>
            <a:endParaRPr lang="en-US" sz="1700" dirty="0"/>
          </a:p>
        </p:txBody>
      </p:sp>
      <p:pic>
        <p:nvPicPr>
          <p:cNvPr id="12290" name="Picture 2">
            <a:extLst>
              <a:ext uri="{FF2B5EF4-FFF2-40B4-BE49-F238E27FC236}">
                <a16:creationId xmlns:a16="http://schemas.microsoft.com/office/drawing/2014/main" id="{3C361432-D86D-5B4D-4C86-BE1D4CB8686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18546" y="950291"/>
            <a:ext cx="3511129" cy="498580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EC4790E-B81A-EFF5-C602-F387D799F382}"/>
              </a:ext>
            </a:extLst>
          </p:cNvPr>
          <p:cNvSpPr txBox="1"/>
          <p:nvPr/>
        </p:nvSpPr>
        <p:spPr>
          <a:xfrm>
            <a:off x="5421086" y="6139543"/>
            <a:ext cx="1944914" cy="369332"/>
          </a:xfrm>
          <a:prstGeom prst="rect">
            <a:avLst/>
          </a:prstGeom>
          <a:noFill/>
        </p:spPr>
        <p:txBody>
          <a:bodyPr wrap="square" rtlCol="0">
            <a:spAutoFit/>
          </a:bodyPr>
          <a:lstStyle/>
          <a:p>
            <a:r>
              <a:rPr lang="en-US" sz="1800" dirty="0"/>
              <a:t>Sakichi Toyoda</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4" name="Rectangle 2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US" sz="3500"/>
              <a:t>Norman and Cognitive Psychology</a:t>
            </a:r>
          </a:p>
        </p:txBody>
      </p:sp>
      <p:sp>
        <p:nvSpPr>
          <p:cNvPr id="3" name="Content Placeholder 2"/>
          <p:cNvSpPr>
            <a:spLocks noGrp="1"/>
          </p:cNvSpPr>
          <p:nvPr>
            <p:ph idx="1"/>
          </p:nvPr>
        </p:nvSpPr>
        <p:spPr>
          <a:xfrm>
            <a:off x="210457" y="2743200"/>
            <a:ext cx="3846073" cy="3613149"/>
          </a:xfrm>
        </p:spPr>
        <p:txBody>
          <a:bodyPr anchor="ctr">
            <a:normAutofit fontScale="92500"/>
          </a:bodyPr>
          <a:lstStyle/>
          <a:p>
            <a:r>
              <a:rPr lang="en-US" sz="2800" dirty="0"/>
              <a:t>Tracking clickstreams, heatmaps &amp; funnels at scale</a:t>
            </a:r>
          </a:p>
          <a:p>
            <a:r>
              <a:rPr lang="en-US" sz="2800" dirty="0"/>
              <a:t>Segmentation (e.g., users who abandon cart)</a:t>
            </a:r>
          </a:p>
          <a:p>
            <a:r>
              <a:rPr lang="en-US" sz="2800" dirty="0"/>
              <a:t>Complement qualitative research with quantitative insights</a:t>
            </a:r>
          </a:p>
          <a:p>
            <a:endParaRPr lang="en-US" sz="1700" dirty="0"/>
          </a:p>
        </p:txBody>
      </p:sp>
      <p:pic>
        <p:nvPicPr>
          <p:cNvPr id="11" name="Picture 10" descr="Angled photo of a man holding pencil over a colour catalogue">
            <a:extLst>
              <a:ext uri="{FF2B5EF4-FFF2-40B4-BE49-F238E27FC236}">
                <a16:creationId xmlns:a16="http://schemas.microsoft.com/office/drawing/2014/main" id="{6B10509B-4269-DBB8-2B6C-F4B3B1B5D62F}"/>
              </a:ext>
            </a:extLst>
          </p:cNvPr>
          <p:cNvPicPr>
            <a:picLocks noChangeAspect="1"/>
          </p:cNvPicPr>
          <p:nvPr/>
        </p:nvPicPr>
        <p:blipFill>
          <a:blip r:embed="rId3"/>
          <a:srcRect l="28691" r="26758" b="-2"/>
          <a:stretch/>
        </p:blipFill>
        <p:spPr>
          <a:xfrm>
            <a:off x="4572000" y="1"/>
            <a:ext cx="4577118" cy="68580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8092C8-B9F6-1601-0F4A-5A9AA6BDA2F7}"/>
            </a:ext>
          </a:extLst>
        </p:cNvPr>
        <p:cNvGrpSpPr/>
        <p:nvPr/>
      </p:nvGrpSpPr>
      <p:grpSpPr>
        <a:xfrm>
          <a:off x="0" y="0"/>
          <a:ext cx="0" cy="0"/>
          <a:chOff x="0" y="0"/>
          <a:chExt cx="0" cy="0"/>
        </a:xfrm>
      </p:grpSpPr>
      <p:sp useBgFill="1">
        <p:nvSpPr>
          <p:cNvPr id="13319" name="Rectangle 13318">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D71A27-6578-2AFB-CF59-76C2265C8688}"/>
              </a:ext>
            </a:extLst>
          </p:cNvPr>
          <p:cNvSpPr>
            <a:spLocks noGrp="1"/>
          </p:cNvSpPr>
          <p:nvPr>
            <p:ph type="title"/>
          </p:nvPr>
        </p:nvSpPr>
        <p:spPr>
          <a:xfrm>
            <a:off x="459486" y="603504"/>
            <a:ext cx="3271264" cy="1527048"/>
          </a:xfrm>
        </p:spPr>
        <p:txBody>
          <a:bodyPr anchor="b">
            <a:normAutofit/>
          </a:bodyPr>
          <a:lstStyle/>
          <a:p>
            <a:r>
              <a:rPr lang="en-US" dirty="0"/>
              <a:t>Cross-Platform &amp; Multimodal Research</a:t>
            </a:r>
          </a:p>
        </p:txBody>
      </p:sp>
      <p:sp>
        <p:nvSpPr>
          <p:cNvPr id="3" name="Content Placeholder 2">
            <a:extLst>
              <a:ext uri="{FF2B5EF4-FFF2-40B4-BE49-F238E27FC236}">
                <a16:creationId xmlns:a16="http://schemas.microsoft.com/office/drawing/2014/main" id="{10EEBE3C-9E2E-89D1-9200-146A69318C91}"/>
              </a:ext>
            </a:extLst>
          </p:cNvPr>
          <p:cNvSpPr>
            <a:spLocks noGrp="1"/>
          </p:cNvSpPr>
          <p:nvPr>
            <p:ph idx="1"/>
          </p:nvPr>
        </p:nvSpPr>
        <p:spPr>
          <a:xfrm>
            <a:off x="204416" y="2503134"/>
            <a:ext cx="3955142" cy="4096512"/>
          </a:xfrm>
        </p:spPr>
        <p:txBody>
          <a:bodyPr>
            <a:normAutofit/>
          </a:bodyPr>
          <a:lstStyle/>
          <a:p>
            <a:r>
              <a:rPr lang="en-US" sz="2400" dirty="0"/>
              <a:t>Mobile diary studies &amp; In-Field Observations</a:t>
            </a:r>
          </a:p>
          <a:p>
            <a:r>
              <a:rPr lang="en-US" sz="2400" dirty="0"/>
              <a:t>Voice interface labs measuring speech Patterns</a:t>
            </a:r>
          </a:p>
          <a:p>
            <a:r>
              <a:rPr lang="en-US" sz="2400" dirty="0"/>
              <a:t>Mixed-reality studies with gaze &amp; gesture tracking</a:t>
            </a:r>
          </a:p>
        </p:txBody>
      </p:sp>
      <p:pic>
        <p:nvPicPr>
          <p:cNvPr id="13314" name="Picture 2" descr="VR Headset and Virtual Reality Goggles Sweat Liner">
            <a:extLst>
              <a:ext uri="{FF2B5EF4-FFF2-40B4-BE49-F238E27FC236}">
                <a16:creationId xmlns:a16="http://schemas.microsoft.com/office/drawing/2014/main" id="{28E189CC-7D8C-3852-4157-450A88CD77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8641" r="11659"/>
          <a:stretch>
            <a:fillRect/>
          </a:stretch>
        </p:blipFill>
        <p:spPr bwMode="auto">
          <a:xfrm>
            <a:off x="4363974" y="-1"/>
            <a:ext cx="4780026"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813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367" name="Rectangle 15366">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9486" y="603504"/>
            <a:ext cx="3271264" cy="1527048"/>
          </a:xfrm>
        </p:spPr>
        <p:txBody>
          <a:bodyPr anchor="b">
            <a:normAutofit fontScale="90000"/>
          </a:bodyPr>
          <a:lstStyle/>
          <a:p>
            <a:r>
              <a:rPr lang="en-US" sz="4000" dirty="0"/>
              <a:t>Accessibility, Inclusivity &amp; Ethics</a:t>
            </a:r>
            <a:endParaRPr lang="en-US" sz="3100" dirty="0"/>
          </a:p>
        </p:txBody>
      </p:sp>
      <p:sp>
        <p:nvSpPr>
          <p:cNvPr id="3" name="Content Placeholder 2"/>
          <p:cNvSpPr>
            <a:spLocks noGrp="1"/>
          </p:cNvSpPr>
          <p:nvPr>
            <p:ph idx="1"/>
          </p:nvPr>
        </p:nvSpPr>
        <p:spPr>
          <a:xfrm>
            <a:off x="166914" y="2467211"/>
            <a:ext cx="4013199" cy="4096512"/>
          </a:xfrm>
        </p:spPr>
        <p:txBody>
          <a:bodyPr>
            <a:normAutofit/>
          </a:bodyPr>
          <a:lstStyle/>
          <a:p>
            <a:r>
              <a:rPr lang="en-US" sz="2000" dirty="0"/>
              <a:t>Inclusive Recruitment Across Demographics &amp; Abilities</a:t>
            </a:r>
          </a:p>
          <a:p>
            <a:r>
              <a:rPr lang="en-US" sz="2000" dirty="0"/>
              <a:t>Accessibility Testing (e.g., Screen Readers)</a:t>
            </a:r>
          </a:p>
          <a:p>
            <a:r>
              <a:rPr lang="en-US" sz="2000" dirty="0"/>
              <a:t>Data Privacy, Consent &amp; Ethical Guidelines</a:t>
            </a:r>
          </a:p>
        </p:txBody>
      </p:sp>
      <p:pic>
        <p:nvPicPr>
          <p:cNvPr id="15362" name="Picture 2" descr="Screen Readers &amp; How They Help Blind and Low-Vision People">
            <a:extLst>
              <a:ext uri="{FF2B5EF4-FFF2-40B4-BE49-F238E27FC236}">
                <a16:creationId xmlns:a16="http://schemas.microsoft.com/office/drawing/2014/main" id="{FFACF9B2-58FB-A348-D364-B410A4FD04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6007" r="21891" b="-2"/>
          <a:stretch>
            <a:fillRect/>
          </a:stretch>
        </p:blipFill>
        <p:spPr bwMode="auto">
          <a:xfrm>
            <a:off x="4363974" y="-1"/>
            <a:ext cx="4780026" cy="68580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using a laptop sitting on a blue chair">
            <a:extLst>
              <a:ext uri="{FF2B5EF4-FFF2-40B4-BE49-F238E27FC236}">
                <a16:creationId xmlns:a16="http://schemas.microsoft.com/office/drawing/2014/main" id="{D88CC440-D323-9543-A6B3-B0D1F52F2503}"/>
              </a:ext>
            </a:extLst>
          </p:cNvPr>
          <p:cNvPicPr>
            <a:picLocks noChangeAspect="1"/>
          </p:cNvPicPr>
          <p:nvPr/>
        </p:nvPicPr>
        <p:blipFill>
          <a:blip r:embed="rId3"/>
          <a:srcRect l="58582" r="3961"/>
          <a:stretch/>
        </p:blipFill>
        <p:spPr>
          <a:xfrm>
            <a:off x="4577270" y="10"/>
            <a:ext cx="4566728"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7268"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7268"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328512"/>
            <a:ext cx="3583791" cy="1628970"/>
          </a:xfrm>
        </p:spPr>
        <p:txBody>
          <a:bodyPr anchor="ctr">
            <a:normAutofit fontScale="90000"/>
          </a:bodyPr>
          <a:lstStyle/>
          <a:p>
            <a:r>
              <a:rPr lang="en-US" sz="4800" dirty="0"/>
              <a:t>Conclusion &amp; Future Directions</a:t>
            </a:r>
            <a:endParaRPr lang="en-US" sz="3500" dirty="0"/>
          </a:p>
        </p:txBody>
      </p:sp>
      <p:sp>
        <p:nvSpPr>
          <p:cNvPr id="3" name="Content Placeholder 2"/>
          <p:cNvSpPr>
            <a:spLocks noGrp="1"/>
          </p:cNvSpPr>
          <p:nvPr>
            <p:ph idx="1"/>
          </p:nvPr>
        </p:nvSpPr>
        <p:spPr>
          <a:xfrm>
            <a:off x="302836" y="2875764"/>
            <a:ext cx="4058707" cy="3750007"/>
          </a:xfrm>
        </p:spPr>
        <p:txBody>
          <a:bodyPr anchor="ctr">
            <a:normAutofit fontScale="92500" lnSpcReduction="10000"/>
          </a:bodyPr>
          <a:lstStyle/>
          <a:p>
            <a:r>
              <a:rPr lang="en-US" sz="2800" dirty="0"/>
              <a:t>UX Research Evolved from Factories to Digital Ecosystems</a:t>
            </a:r>
          </a:p>
          <a:p>
            <a:r>
              <a:rPr lang="en-US" sz="2800" dirty="0"/>
              <a:t>Core Principles of Observation &amp; Measurement Remain</a:t>
            </a:r>
          </a:p>
          <a:p>
            <a:r>
              <a:rPr lang="en-US" sz="2800" dirty="0"/>
              <a:t>Future Focus: AI-Driven Research, Inclusive Practices, and Emerging Interfaces</a:t>
            </a:r>
          </a:p>
          <a:p>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9486" y="603504"/>
            <a:ext cx="3271264" cy="1527048"/>
          </a:xfrm>
        </p:spPr>
        <p:txBody>
          <a:bodyPr anchor="b">
            <a:normAutofit/>
          </a:bodyPr>
          <a:lstStyle/>
          <a:p>
            <a:r>
              <a:rPr lang="en-US"/>
              <a:t>Taylor and Scientific Management</a:t>
            </a:r>
          </a:p>
        </p:txBody>
      </p:sp>
      <p:sp>
        <p:nvSpPr>
          <p:cNvPr id="3" name="Content Placeholder 2"/>
          <p:cNvSpPr>
            <a:spLocks noGrp="1"/>
          </p:cNvSpPr>
          <p:nvPr>
            <p:ph idx="1"/>
          </p:nvPr>
        </p:nvSpPr>
        <p:spPr>
          <a:xfrm>
            <a:off x="459486" y="2459591"/>
            <a:ext cx="3045715" cy="3222752"/>
          </a:xfrm>
        </p:spPr>
        <p:txBody>
          <a:bodyPr>
            <a:normAutofit/>
          </a:bodyPr>
          <a:lstStyle/>
          <a:p>
            <a:r>
              <a:rPr lang="en-US" sz="1800" dirty="0"/>
              <a:t>Born: March 20, 1856, Germantown, Philadelphia</a:t>
            </a:r>
          </a:p>
          <a:p>
            <a:r>
              <a:rPr lang="en-US" sz="1800" dirty="0"/>
              <a:t>Died: March 21, 1915</a:t>
            </a:r>
          </a:p>
          <a:p>
            <a:r>
              <a:rPr lang="en-US" sz="1800" dirty="0"/>
              <a:t> Excelled academically</a:t>
            </a:r>
          </a:p>
          <a:p>
            <a:r>
              <a:rPr lang="en-US" sz="1800" dirty="0"/>
              <a:t>Planned to attend Harvard Law School but deteriorating eyesight (?) changed his career path</a:t>
            </a:r>
          </a:p>
        </p:txBody>
      </p:sp>
      <p:pic>
        <p:nvPicPr>
          <p:cNvPr id="2050" name="Picture 2">
            <a:extLst>
              <a:ext uri="{FF2B5EF4-FFF2-40B4-BE49-F238E27FC236}">
                <a16:creationId xmlns:a16="http://schemas.microsoft.com/office/drawing/2014/main" id="{D54F0290-749E-E4D0-3579-F2784F3050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1" b="28622"/>
          <a:stretch>
            <a:fillRect/>
          </a:stretch>
        </p:blipFill>
        <p:spPr bwMode="auto">
          <a:xfrm>
            <a:off x="4363974" y="-1"/>
            <a:ext cx="4780026"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776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r>
              <a:rPr lang="en-US" sz="3500"/>
              <a:t>Taylor and Scientific Management</a:t>
            </a:r>
          </a:p>
        </p:txBody>
      </p:sp>
      <p:sp>
        <p:nvSpPr>
          <p:cNvPr id="3" name="Content Placeholder 2"/>
          <p:cNvSpPr>
            <a:spLocks noGrp="1"/>
          </p:cNvSpPr>
          <p:nvPr>
            <p:ph idx="1"/>
          </p:nvPr>
        </p:nvSpPr>
        <p:spPr>
          <a:xfrm>
            <a:off x="571350" y="2470244"/>
            <a:ext cx="4000647" cy="3769835"/>
          </a:xfrm>
        </p:spPr>
        <p:txBody>
          <a:bodyPr anchor="ctr">
            <a:normAutofit/>
          </a:bodyPr>
          <a:lstStyle/>
          <a:p>
            <a:r>
              <a:rPr lang="en-US" sz="2000" dirty="0"/>
              <a:t>Began as a machinist in 1874 at Midvale Steel Works</a:t>
            </a:r>
          </a:p>
          <a:p>
            <a:r>
              <a:rPr lang="en-US" sz="2000" dirty="0"/>
              <a:t>Quickly rose to the position of chief engineer</a:t>
            </a:r>
          </a:p>
          <a:p>
            <a:r>
              <a:rPr lang="en-US" sz="2000" dirty="0"/>
              <a:t>Noticed inefficiencies and inconsistencies in work processes</a:t>
            </a:r>
          </a:p>
          <a:p>
            <a:pPr marL="0" indent="0">
              <a:buNone/>
            </a:pPr>
            <a:endParaRPr lang="en-US" sz="1700" dirty="0"/>
          </a:p>
        </p:txBody>
      </p:sp>
      <p:pic>
        <p:nvPicPr>
          <p:cNvPr id="5" name="Picture 4" descr="Person in a tunnel">
            <a:extLst>
              <a:ext uri="{FF2B5EF4-FFF2-40B4-BE49-F238E27FC236}">
                <a16:creationId xmlns:a16="http://schemas.microsoft.com/office/drawing/2014/main" id="{F1F3B6E4-68D1-567A-61BF-9BB99BF4AD6E}"/>
              </a:ext>
            </a:extLst>
          </p:cNvPr>
          <p:cNvPicPr>
            <a:picLocks noChangeAspect="1"/>
          </p:cNvPicPr>
          <p:nvPr/>
        </p:nvPicPr>
        <p:blipFill>
          <a:blip r:embed="rId3"/>
          <a:srcRect l="36386" r="24737"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644424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r>
              <a:rPr lang="en-US" sz="3500"/>
              <a:t>Taylor and Scientific Management</a:t>
            </a:r>
          </a:p>
        </p:txBody>
      </p:sp>
      <p:sp>
        <p:nvSpPr>
          <p:cNvPr id="3" name="Content Placeholder 2"/>
          <p:cNvSpPr>
            <a:spLocks noGrp="1"/>
          </p:cNvSpPr>
          <p:nvPr>
            <p:ph idx="1"/>
          </p:nvPr>
        </p:nvSpPr>
        <p:spPr>
          <a:xfrm>
            <a:off x="571350" y="2470244"/>
            <a:ext cx="4000647" cy="3769835"/>
          </a:xfrm>
        </p:spPr>
        <p:txBody>
          <a:bodyPr anchor="ctr">
            <a:normAutofit/>
          </a:bodyPr>
          <a:lstStyle/>
          <a:p>
            <a:r>
              <a:rPr lang="en-US" sz="2000" dirty="0"/>
              <a:t>Key Innovations:</a:t>
            </a:r>
          </a:p>
          <a:p>
            <a:pPr lvl="1"/>
            <a:r>
              <a:rPr lang="en-US" sz="2000" dirty="0"/>
              <a:t>Detailed time and motion studies</a:t>
            </a:r>
          </a:p>
          <a:p>
            <a:pPr lvl="1"/>
            <a:r>
              <a:rPr lang="en-US" sz="2000" dirty="0"/>
              <a:t>Standardized tasks into smaller components</a:t>
            </a:r>
          </a:p>
          <a:p>
            <a:pPr lvl="1"/>
            <a:r>
              <a:rPr lang="en-US" sz="2000" dirty="0"/>
              <a:t>Scientific selection and training of workers</a:t>
            </a:r>
          </a:p>
          <a:p>
            <a:r>
              <a:rPr lang="en-US" sz="2000" dirty="0"/>
              <a:t>Principles of Scientific Management Published in 1911</a:t>
            </a:r>
          </a:p>
          <a:p>
            <a:endParaRPr lang="en-US" sz="1700" dirty="0"/>
          </a:p>
        </p:txBody>
      </p:sp>
      <p:pic>
        <p:nvPicPr>
          <p:cNvPr id="5" name="Picture 4" descr="Metallic spheres connected in mesh">
            <a:extLst>
              <a:ext uri="{FF2B5EF4-FFF2-40B4-BE49-F238E27FC236}">
                <a16:creationId xmlns:a16="http://schemas.microsoft.com/office/drawing/2014/main" id="{E8941E0A-5806-A997-FE54-D1704EAB94A5}"/>
              </a:ext>
            </a:extLst>
          </p:cNvPr>
          <p:cNvPicPr>
            <a:picLocks noChangeAspect="1"/>
          </p:cNvPicPr>
          <p:nvPr/>
        </p:nvPicPr>
        <p:blipFill>
          <a:blip r:embed="rId3"/>
          <a:srcRect l="29045" r="32077"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r>
              <a:rPr lang="en-US" sz="3500"/>
              <a:t>Taylor and Scientific Management</a:t>
            </a:r>
          </a:p>
        </p:txBody>
      </p:sp>
      <p:sp>
        <p:nvSpPr>
          <p:cNvPr id="3" name="Content Placeholder 2"/>
          <p:cNvSpPr>
            <a:spLocks noGrp="1"/>
          </p:cNvSpPr>
          <p:nvPr>
            <p:ph idx="1"/>
          </p:nvPr>
        </p:nvSpPr>
        <p:spPr>
          <a:xfrm>
            <a:off x="571350" y="2470244"/>
            <a:ext cx="4000647" cy="3769835"/>
          </a:xfrm>
        </p:spPr>
        <p:txBody>
          <a:bodyPr anchor="ctr">
            <a:normAutofit fontScale="92500" lnSpcReduction="20000"/>
          </a:bodyPr>
          <a:lstStyle/>
          <a:p>
            <a:r>
              <a:rPr lang="en-US" sz="2000" dirty="0"/>
              <a:t>Industrial Impact:</a:t>
            </a:r>
          </a:p>
          <a:p>
            <a:pPr lvl="1"/>
            <a:r>
              <a:rPr lang="en-US" sz="2000" dirty="0"/>
              <a:t>Widely adopted in various industries</a:t>
            </a:r>
          </a:p>
          <a:p>
            <a:pPr lvl="1"/>
            <a:r>
              <a:rPr lang="en-US" sz="2000" dirty="0"/>
              <a:t>Transformed productivity and efficiency practices</a:t>
            </a:r>
          </a:p>
          <a:p>
            <a:r>
              <a:rPr lang="en-US" sz="2000" dirty="0"/>
              <a:t>Criticism:</a:t>
            </a:r>
          </a:p>
          <a:p>
            <a:pPr lvl="1"/>
            <a:r>
              <a:rPr lang="en-US" sz="2000" dirty="0"/>
              <a:t>Viewed as dehumanizing workers</a:t>
            </a:r>
          </a:p>
          <a:p>
            <a:pPr lvl="1"/>
            <a:r>
              <a:rPr lang="en-US" sz="2000" dirty="0"/>
              <a:t>Treated workers as cogs in a machine</a:t>
            </a:r>
          </a:p>
          <a:p>
            <a:pPr lvl="1"/>
            <a:endParaRPr lang="en-US" sz="1700" dirty="0"/>
          </a:p>
          <a:p>
            <a:pPr marL="342900" lvl="1" indent="0">
              <a:buNone/>
            </a:pPr>
            <a:r>
              <a:rPr lang="en-US" sz="1600" b="0" i="0" dirty="0">
                <a:solidFill>
                  <a:srgbClr val="181818"/>
                </a:solidFill>
                <a:effectLst/>
                <a:highlight>
                  <a:srgbClr val="FFFFFF"/>
                </a:highlight>
                <a:latin typeface="Merriweather" panose="020F0502020204030204" pitchFamily="2" charset="0"/>
              </a:rPr>
              <a:t>“In the past the man has been first; in the future the system must be first.”</a:t>
            </a:r>
            <a:br>
              <a:rPr lang="en-US" sz="1600" dirty="0"/>
            </a:br>
            <a:r>
              <a:rPr lang="en-US" sz="1600" b="0" i="0" dirty="0">
                <a:solidFill>
                  <a:srgbClr val="181818"/>
                </a:solidFill>
                <a:effectLst/>
                <a:highlight>
                  <a:srgbClr val="FFFFFF"/>
                </a:highlight>
                <a:latin typeface="Merriweather" panose="020F0502020204030204" pitchFamily="2" charset="0"/>
              </a:rPr>
              <a:t>― </a:t>
            </a:r>
            <a:r>
              <a:rPr lang="en-US" sz="1600" b="1" i="0" dirty="0">
                <a:solidFill>
                  <a:srgbClr val="333333"/>
                </a:solidFill>
                <a:effectLst/>
                <a:highlight>
                  <a:srgbClr val="FFFFFF"/>
                </a:highlight>
                <a:latin typeface="Lato" panose="020F0502020204030203" pitchFamily="34" charset="0"/>
              </a:rPr>
              <a:t>Frederick Winslow Taylor, </a:t>
            </a:r>
            <a:r>
              <a:rPr lang="en-US" sz="1600" b="1" i="0" u="none" strike="noStrike" dirty="0">
                <a:solidFill>
                  <a:srgbClr val="333333"/>
                </a:solidFill>
                <a:effectLst/>
                <a:highlight>
                  <a:srgbClr val="FFFFFF"/>
                </a:highlight>
                <a:latin typeface="Lato" panose="020F0502020204030203" pitchFamily="34" charset="0"/>
                <a:hlinkClick r:id="rId3"/>
              </a:rPr>
              <a:t>The Principles of Scientific Management</a:t>
            </a:r>
            <a:endParaRPr lang="en-US" sz="1700" dirty="0"/>
          </a:p>
        </p:txBody>
      </p:sp>
      <p:pic>
        <p:nvPicPr>
          <p:cNvPr id="5" name="Picture 4" descr="Work tools on a red background">
            <a:extLst>
              <a:ext uri="{FF2B5EF4-FFF2-40B4-BE49-F238E27FC236}">
                <a16:creationId xmlns:a16="http://schemas.microsoft.com/office/drawing/2014/main" id="{D0A4675D-0171-CC46-51CD-8472E60A6934}"/>
              </a:ext>
            </a:extLst>
          </p:cNvPr>
          <p:cNvPicPr>
            <a:picLocks noChangeAspect="1"/>
          </p:cNvPicPr>
          <p:nvPr/>
        </p:nvPicPr>
        <p:blipFill>
          <a:blip r:embed="rId4"/>
          <a:srcRect l="25222" r="35900"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US" sz="3500" dirty="0"/>
              <a:t>Taylor and Scientific Management</a:t>
            </a:r>
          </a:p>
        </p:txBody>
      </p:sp>
      <p:sp>
        <p:nvSpPr>
          <p:cNvPr id="3" name="Content Placeholder 2"/>
          <p:cNvSpPr>
            <a:spLocks noGrp="1"/>
          </p:cNvSpPr>
          <p:nvPr>
            <p:ph idx="1"/>
          </p:nvPr>
        </p:nvSpPr>
        <p:spPr>
          <a:xfrm>
            <a:off x="166915" y="2743200"/>
            <a:ext cx="4223656" cy="3613149"/>
          </a:xfrm>
        </p:spPr>
        <p:txBody>
          <a:bodyPr anchor="ctr">
            <a:noAutofit/>
          </a:bodyPr>
          <a:lstStyle/>
          <a:p>
            <a:pPr>
              <a:buFont typeface="+mj-lt"/>
              <a:buAutoNum type="arabicPeriod"/>
            </a:pPr>
            <a:r>
              <a:rPr lang="en-US" sz="1600" b="0" i="0" dirty="0">
                <a:effectLst/>
                <a:highlight>
                  <a:srgbClr val="FFFFFF"/>
                </a:highlight>
              </a:rPr>
              <a:t>Replace rule-of-thumb work methods with methods based on a scientific study of the tasks.</a:t>
            </a:r>
          </a:p>
          <a:p>
            <a:pPr>
              <a:buFont typeface="+mj-lt"/>
              <a:buAutoNum type="arabicPeriod"/>
            </a:pPr>
            <a:r>
              <a:rPr lang="en-US" sz="1600" b="0" i="0" dirty="0">
                <a:effectLst/>
                <a:highlight>
                  <a:srgbClr val="FFFFFF"/>
                </a:highlight>
              </a:rPr>
              <a:t>Scientifically select, train, and develop each employee rather than passively leaving them to train themselves.</a:t>
            </a:r>
          </a:p>
          <a:p>
            <a:pPr>
              <a:buFont typeface="+mj-lt"/>
              <a:buAutoNum type="arabicPeriod"/>
            </a:pPr>
            <a:r>
              <a:rPr lang="en-US" sz="1600" b="0" i="0" dirty="0">
                <a:effectLst/>
                <a:highlight>
                  <a:srgbClr val="FFFFFF"/>
                </a:highlight>
              </a:rPr>
              <a:t>Provide "Detailed instruction and supervision of each worker in the performance of that worker's discrete task"</a:t>
            </a:r>
          </a:p>
          <a:p>
            <a:pPr>
              <a:buFont typeface="+mj-lt"/>
              <a:buAutoNum type="arabicPeriod"/>
            </a:pPr>
            <a:r>
              <a:rPr lang="en-US" sz="1600" b="0" i="0" dirty="0">
                <a:effectLst/>
                <a:highlight>
                  <a:srgbClr val="FFFFFF"/>
                </a:highlight>
              </a:rPr>
              <a:t>Divide work nearly equally between managers and workers, so that the managers apply scientific management principles to planning the work and the workers actually performing the tasks.</a:t>
            </a:r>
          </a:p>
        </p:txBody>
      </p:sp>
      <p:pic>
        <p:nvPicPr>
          <p:cNvPr id="20" name="Picture 19" descr="Outdoor warehouse">
            <a:extLst>
              <a:ext uri="{FF2B5EF4-FFF2-40B4-BE49-F238E27FC236}">
                <a16:creationId xmlns:a16="http://schemas.microsoft.com/office/drawing/2014/main" id="{1E0D5BFB-72D7-6E80-0391-0B114CE92864}"/>
              </a:ext>
            </a:extLst>
          </p:cNvPr>
          <p:cNvPicPr>
            <a:picLocks noChangeAspect="1"/>
          </p:cNvPicPr>
          <p:nvPr/>
        </p:nvPicPr>
        <p:blipFill>
          <a:blip r:embed="rId3"/>
          <a:srcRect l="22236" r="33381"/>
          <a:stretch/>
        </p:blipFill>
        <p:spPr>
          <a:xfrm>
            <a:off x="4572000" y="1"/>
            <a:ext cx="4577118" cy="6858000"/>
          </a:xfrm>
          <a:prstGeom prst="rect">
            <a:avLst/>
          </a:prstGeom>
        </p:spPr>
      </p:pic>
    </p:spTree>
    <p:extLst>
      <p:ext uri="{BB962C8B-B14F-4D97-AF65-F5344CB8AC3E}">
        <p14:creationId xmlns:p14="http://schemas.microsoft.com/office/powerpoint/2010/main" val="921994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Autofit/>
          </a:bodyPr>
          <a:lstStyle/>
          <a:p>
            <a:r>
              <a:rPr lang="en-US" sz="3500" dirty="0"/>
              <a:t>Frank &amp; Lillian Gilbreth (1910s-1920s)</a:t>
            </a:r>
          </a:p>
        </p:txBody>
      </p:sp>
      <p:sp>
        <p:nvSpPr>
          <p:cNvPr id="3" name="Content Placeholder 2"/>
          <p:cNvSpPr>
            <a:spLocks noGrp="1"/>
          </p:cNvSpPr>
          <p:nvPr>
            <p:ph sz="half" idx="1"/>
          </p:nvPr>
        </p:nvSpPr>
        <p:spPr>
          <a:xfrm>
            <a:off x="410936" y="1825625"/>
            <a:ext cx="3886200" cy="4351338"/>
          </a:xfrm>
        </p:spPr>
        <p:txBody>
          <a:bodyPr anchor="ctr">
            <a:normAutofit/>
          </a:bodyPr>
          <a:lstStyle/>
          <a:p>
            <a:r>
              <a:rPr lang="en-US" sz="1800" dirty="0"/>
              <a:t>Family fictionalized in </a:t>
            </a:r>
            <a:r>
              <a:rPr lang="en-US" sz="1800" b="0" i="1" u="sng" dirty="0">
                <a:solidFill>
                  <a:srgbClr val="3056A9"/>
                </a:solidFill>
                <a:effectLst/>
                <a:latin typeface="Arial" panose="020B0604020202020204" pitchFamily="34" charset="0"/>
                <a:hlinkClick r:id="rId3"/>
              </a:rPr>
              <a:t>Cheaper by the Dozen</a:t>
            </a:r>
            <a:endParaRPr lang="en-US" sz="1800" dirty="0"/>
          </a:p>
          <a:p>
            <a:r>
              <a:rPr lang="en-US" sz="1800" dirty="0"/>
              <a:t>Introduced motion analysis and elemental motions they called “Therbligs”</a:t>
            </a:r>
          </a:p>
          <a:p>
            <a:r>
              <a:rPr lang="en-US" sz="1800" dirty="0"/>
              <a:t>Filmed workers to analyze motions in detail</a:t>
            </a:r>
          </a:p>
          <a:p>
            <a:r>
              <a:rPr lang="en-US" sz="1800" dirty="0"/>
              <a:t>Emphasized efficiency + worker comfort</a:t>
            </a:r>
          </a:p>
          <a:p>
            <a:r>
              <a:rPr lang="en-US" sz="1800" dirty="0"/>
              <a:t>Applied techniques beyond factories (e.g., kitchens)</a:t>
            </a:r>
          </a:p>
        </p:txBody>
      </p:sp>
      <p:pic>
        <p:nvPicPr>
          <p:cNvPr id="1026" name="Picture 2" descr="Frank Lillian Gilbreth Family Colorized 1924 – AllAboutLean.com">
            <a:extLst>
              <a:ext uri="{FF2B5EF4-FFF2-40B4-BE49-F238E27FC236}">
                <a16:creationId xmlns:a16="http://schemas.microsoft.com/office/drawing/2014/main" id="{F7C07FEE-DE46-FF58-912B-A11FE2556C97}"/>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4629150" y="2541540"/>
            <a:ext cx="4296692" cy="32278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A62873-301B-F1C6-F4B3-DA1EE317B9AD}"/>
            </a:ext>
          </a:extLst>
        </p:cNvPr>
        <p:cNvGrpSpPr/>
        <p:nvPr/>
      </p:nvGrpSpPr>
      <p:grpSpPr>
        <a:xfrm>
          <a:off x="0" y="0"/>
          <a:ext cx="0" cy="0"/>
          <a:chOff x="0" y="0"/>
          <a:chExt cx="0" cy="0"/>
        </a:xfrm>
      </p:grpSpPr>
      <p:sp useBgFill="1">
        <p:nvSpPr>
          <p:cNvPr id="4110" name="Rectangle 410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177C4-5F71-AEB7-D29D-DA26092D00AA}"/>
              </a:ext>
            </a:extLst>
          </p:cNvPr>
          <p:cNvSpPr>
            <a:spLocks noGrp="1"/>
          </p:cNvSpPr>
          <p:nvPr>
            <p:ph type="title"/>
          </p:nvPr>
        </p:nvSpPr>
        <p:spPr>
          <a:xfrm>
            <a:off x="459486" y="600074"/>
            <a:ext cx="4526280" cy="1529932"/>
          </a:xfrm>
        </p:spPr>
        <p:txBody>
          <a:bodyPr anchor="b">
            <a:normAutofit/>
          </a:bodyPr>
          <a:lstStyle/>
          <a:p>
            <a:r>
              <a:rPr lang="en-US"/>
              <a:t>Elton Mayo &amp; the Hawthorne Studies (1924–1932)</a:t>
            </a:r>
          </a:p>
        </p:txBody>
      </p:sp>
      <p:sp>
        <p:nvSpPr>
          <p:cNvPr id="3" name="Content Placeholder 2">
            <a:extLst>
              <a:ext uri="{FF2B5EF4-FFF2-40B4-BE49-F238E27FC236}">
                <a16:creationId xmlns:a16="http://schemas.microsoft.com/office/drawing/2014/main" id="{F201E796-F056-A44E-7E9B-D45FBAF3E235}"/>
              </a:ext>
            </a:extLst>
          </p:cNvPr>
          <p:cNvSpPr>
            <a:spLocks noGrp="1"/>
          </p:cNvSpPr>
          <p:nvPr>
            <p:ph idx="1"/>
          </p:nvPr>
        </p:nvSpPr>
        <p:spPr>
          <a:xfrm>
            <a:off x="459486" y="2619248"/>
            <a:ext cx="4526281" cy="4096512"/>
          </a:xfrm>
        </p:spPr>
        <p:txBody>
          <a:bodyPr>
            <a:normAutofit/>
          </a:bodyPr>
          <a:lstStyle/>
          <a:p>
            <a:r>
              <a:rPr lang="en-US" sz="1800" dirty="0"/>
              <a:t>Studied productivity at a textile mill and concluded that boredom and lack of breaks caused high worker turnover</a:t>
            </a:r>
          </a:p>
          <a:p>
            <a:r>
              <a:rPr lang="en-US" sz="1800" dirty="0"/>
              <a:t>Examined worker productivity at the Western Electric Hawthorne plant</a:t>
            </a:r>
          </a:p>
          <a:p>
            <a:pPr lvl="1"/>
            <a:r>
              <a:rPr lang="en-US" dirty="0"/>
              <a:t>Poorly designed – tested the effect of light and breaks on productivity</a:t>
            </a:r>
          </a:p>
          <a:p>
            <a:r>
              <a:rPr lang="en-US" sz="1800" dirty="0"/>
              <a:t>Introduced idea that observation influences behavior (Hawthorne Effect)</a:t>
            </a:r>
          </a:p>
          <a:p>
            <a:endParaRPr lang="en-US" sz="1600" dirty="0"/>
          </a:p>
        </p:txBody>
      </p:sp>
      <p:pic>
        <p:nvPicPr>
          <p:cNvPr id="4098" name="Picture 2" descr="undefined">
            <a:extLst>
              <a:ext uri="{FF2B5EF4-FFF2-40B4-BE49-F238E27FC236}">
                <a16:creationId xmlns:a16="http://schemas.microsoft.com/office/drawing/2014/main" id="{F4A573A0-B92F-58F5-1F00-A1F442003E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722" r="29230"/>
          <a:stretch>
            <a:fillRect/>
          </a:stretch>
        </p:blipFill>
        <p:spPr bwMode="auto">
          <a:xfrm>
            <a:off x="5509260" y="10"/>
            <a:ext cx="363474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3499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634</TotalTime>
  <Words>1203</Words>
  <Application>Microsoft Office PowerPoint</Application>
  <PresentationFormat>On-screen Show (4:3)</PresentationFormat>
  <Paragraphs>126</Paragraphs>
  <Slides>24</Slides>
  <Notes>23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Aptos Display</vt:lpstr>
      <vt:lpstr>Arial</vt:lpstr>
      <vt:lpstr>Lato</vt:lpstr>
      <vt:lpstr>Merriweather</vt:lpstr>
      <vt:lpstr>Office Theme</vt:lpstr>
      <vt:lpstr>The History of UX Research</vt:lpstr>
      <vt:lpstr>Overview</vt:lpstr>
      <vt:lpstr>Taylor and Scientific Management</vt:lpstr>
      <vt:lpstr>Taylor and Scientific Management</vt:lpstr>
      <vt:lpstr>Taylor and Scientific Management</vt:lpstr>
      <vt:lpstr>Taylor and Scientific Management</vt:lpstr>
      <vt:lpstr>Taylor and Scientific Management</vt:lpstr>
      <vt:lpstr>Frank &amp; Lillian Gilbreth (1910s-1920s)</vt:lpstr>
      <vt:lpstr>Elton Mayo &amp; the Hawthorne Studies (1924–1932)</vt:lpstr>
      <vt:lpstr>Early Anthropometry &amp; Workshop Standardization</vt:lpstr>
      <vt:lpstr>Transition to Ergonomics &amp; Human Factors</vt:lpstr>
      <vt:lpstr>Foundations in Ergonomics &amp; Human Factors (1940s–1960s)</vt:lpstr>
      <vt:lpstr>Advent of Human–Computer Interaction (1970s–1980s)</vt:lpstr>
      <vt:lpstr>Lab-Based Usability Testing Emerges (1980s–1990s)</vt:lpstr>
      <vt:lpstr>Heuristic Evaluation (Nielsen &amp; Molich, 1990)</vt:lpstr>
      <vt:lpstr>PowerPoint Presentation</vt:lpstr>
      <vt:lpstr>Widespread Commercial Software Adoption</vt:lpstr>
      <vt:lpstr>Broadening of Methods &amp; Contextual Research (1990s–2000s)</vt:lpstr>
      <vt:lpstr>Modern UX Research: Digital, Agile &amp; Data-Driven</vt:lpstr>
      <vt:lpstr>Lean/Agile Development</vt:lpstr>
      <vt:lpstr>Norman and Cognitive Psychology</vt:lpstr>
      <vt:lpstr>Cross-Platform &amp; Multimodal Research</vt:lpstr>
      <vt:lpstr>Accessibility, Inclusivity &amp; Ethics</vt:lpstr>
      <vt:lpstr>Conclusion &amp; Future Directions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History of UX Design</dc:title>
  <dc:subject/>
  <dc:creator/>
  <cp:keywords/>
  <dc:description>generated using python-pptx</dc:description>
  <cp:lastModifiedBy>Myers, Chelsea</cp:lastModifiedBy>
  <cp:revision>1</cp:revision>
  <dcterms:created xsi:type="dcterms:W3CDTF">2013-01-27T09:14:16Z</dcterms:created>
  <dcterms:modified xsi:type="dcterms:W3CDTF">2025-06-10T15:39:01Z</dcterms:modified>
  <cp:category/>
</cp:coreProperties>
</file>

<file path=docProps/thumbnail.jpeg>
</file>